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Layiji JaRaKeFadHang" charset="1" panose="02000000000000000000"/>
      <p:regular r:id="rId29"/>
    </p:embeddedFont>
    <p:embeddedFont>
      <p:font typeface="Mali" charset="1" panose="00000500000000000000"/>
      <p:regular r:id="rId30"/>
    </p:embeddedFont>
    <p:embeddedFont>
      <p:font typeface="Mali Bold" charset="1" panose="000008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4.png" Type="http://schemas.openxmlformats.org/officeDocument/2006/relationships/image"/><Relationship Id="rId11" Target="../media/image65.svg" Type="http://schemas.openxmlformats.org/officeDocument/2006/relationships/image"/><Relationship Id="rId2" Target="../media/image56.png" Type="http://schemas.openxmlformats.org/officeDocument/2006/relationships/image"/><Relationship Id="rId3" Target="../media/image57.svg" Type="http://schemas.openxmlformats.org/officeDocument/2006/relationships/image"/><Relationship Id="rId4" Target="../media/image58.png" Type="http://schemas.openxmlformats.org/officeDocument/2006/relationships/image"/><Relationship Id="rId5" Target="../media/image59.svg" Type="http://schemas.openxmlformats.org/officeDocument/2006/relationships/image"/><Relationship Id="rId6" Target="../media/image60.png" Type="http://schemas.openxmlformats.org/officeDocument/2006/relationships/image"/><Relationship Id="rId7" Target="../media/image61.svg" Type="http://schemas.openxmlformats.org/officeDocument/2006/relationships/image"/><Relationship Id="rId8" Target="../media/image62.png" Type="http://schemas.openxmlformats.org/officeDocument/2006/relationships/image"/><Relationship Id="rId9" Target="../media/image63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png" Type="http://schemas.openxmlformats.org/officeDocument/2006/relationships/image"/><Relationship Id="rId3" Target="../media/image67.svg" Type="http://schemas.openxmlformats.org/officeDocument/2006/relationships/image"/><Relationship Id="rId4" Target="../media/image68.png" Type="http://schemas.openxmlformats.org/officeDocument/2006/relationships/image"/><Relationship Id="rId5" Target="../media/image69.svg" Type="http://schemas.openxmlformats.org/officeDocument/2006/relationships/image"/><Relationship Id="rId6" Target="../media/image70.png" Type="http://schemas.openxmlformats.org/officeDocument/2006/relationships/image"/><Relationship Id="rId7" Target="../media/image71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4.png" Type="http://schemas.openxmlformats.org/officeDocument/2006/relationships/image"/><Relationship Id="rId11" Target="../media/image65.svg" Type="http://schemas.openxmlformats.org/officeDocument/2006/relationships/image"/><Relationship Id="rId2" Target="../media/image56.png" Type="http://schemas.openxmlformats.org/officeDocument/2006/relationships/image"/><Relationship Id="rId3" Target="../media/image57.svg" Type="http://schemas.openxmlformats.org/officeDocument/2006/relationships/image"/><Relationship Id="rId4" Target="../media/image58.png" Type="http://schemas.openxmlformats.org/officeDocument/2006/relationships/image"/><Relationship Id="rId5" Target="../media/image59.svg" Type="http://schemas.openxmlformats.org/officeDocument/2006/relationships/image"/><Relationship Id="rId6" Target="../media/image62.png" Type="http://schemas.openxmlformats.org/officeDocument/2006/relationships/image"/><Relationship Id="rId7" Target="../media/image63.svg" Type="http://schemas.openxmlformats.org/officeDocument/2006/relationships/image"/><Relationship Id="rId8" Target="../media/image60.png" Type="http://schemas.openxmlformats.org/officeDocument/2006/relationships/image"/><Relationship Id="rId9" Target="../media/image61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jpe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4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5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6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svg" Type="http://schemas.openxmlformats.org/officeDocument/2006/relationships/image"/><Relationship Id="rId2" Target="../media/image39.png" Type="http://schemas.openxmlformats.org/officeDocument/2006/relationships/image"/><Relationship Id="rId3" Target="../media/image40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jpeg" Type="http://schemas.openxmlformats.org/officeDocument/2006/relationships/image"/><Relationship Id="rId3" Target="../media/image5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8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87129" y="5291538"/>
            <a:ext cx="8513741" cy="1841097"/>
          </a:xfrm>
          <a:custGeom>
            <a:avLst/>
            <a:gdLst/>
            <a:ahLst/>
            <a:cxnLst/>
            <a:rect r="r" b="b" t="t" l="l"/>
            <a:pathLst>
              <a:path h="1841097" w="8513741">
                <a:moveTo>
                  <a:pt x="0" y="0"/>
                </a:moveTo>
                <a:lnTo>
                  <a:pt x="8513742" y="0"/>
                </a:lnTo>
                <a:lnTo>
                  <a:pt x="8513742" y="1841096"/>
                </a:lnTo>
                <a:lnTo>
                  <a:pt x="0" y="1841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54497" y="4301490"/>
            <a:ext cx="12779006" cy="1931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00"/>
              </a:lnSpc>
            </a:pPr>
            <a:r>
              <a:rPr lang="en-US" sz="14300">
                <a:solidFill>
                  <a:srgbClr val="FFFFFF"/>
                </a:solidFill>
                <a:cs typeface="Layiji JaRaKeFadHang Bold"/>
              </a:rPr>
              <a:t>อาหารมังสวิรัติ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5799637">
            <a:off x="2147965" y="2328866"/>
            <a:ext cx="1211882" cy="1344668"/>
          </a:xfrm>
          <a:custGeom>
            <a:avLst/>
            <a:gdLst/>
            <a:ahLst/>
            <a:cxnLst/>
            <a:rect r="r" b="b" t="t" l="l"/>
            <a:pathLst>
              <a:path h="1344668" w="1211882">
                <a:moveTo>
                  <a:pt x="0" y="0"/>
                </a:moveTo>
                <a:lnTo>
                  <a:pt x="1211882" y="0"/>
                </a:lnTo>
                <a:lnTo>
                  <a:pt x="1211882" y="1344668"/>
                </a:lnTo>
                <a:lnTo>
                  <a:pt x="0" y="134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16372100" y="1032285"/>
            <a:ext cx="398896" cy="1375504"/>
          </a:xfrm>
          <a:custGeom>
            <a:avLst/>
            <a:gdLst/>
            <a:ahLst/>
            <a:cxnLst/>
            <a:rect r="r" b="b" t="t" l="l"/>
            <a:pathLst>
              <a:path h="1375504" w="398896">
                <a:moveTo>
                  <a:pt x="0" y="0"/>
                </a:moveTo>
                <a:lnTo>
                  <a:pt x="398896" y="0"/>
                </a:lnTo>
                <a:lnTo>
                  <a:pt x="398896" y="1375503"/>
                </a:lnTo>
                <a:lnTo>
                  <a:pt x="0" y="13755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276569" y="7132634"/>
            <a:ext cx="1477338" cy="2125666"/>
          </a:xfrm>
          <a:custGeom>
            <a:avLst/>
            <a:gdLst/>
            <a:ahLst/>
            <a:cxnLst/>
            <a:rect r="r" b="b" t="t" l="l"/>
            <a:pathLst>
              <a:path h="2125666" w="1477338">
                <a:moveTo>
                  <a:pt x="1477337" y="0"/>
                </a:moveTo>
                <a:lnTo>
                  <a:pt x="0" y="0"/>
                </a:lnTo>
                <a:lnTo>
                  <a:pt x="0" y="2125666"/>
                </a:lnTo>
                <a:lnTo>
                  <a:pt x="1477337" y="2125666"/>
                </a:lnTo>
                <a:lnTo>
                  <a:pt x="147733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5259334" y="5831115"/>
            <a:ext cx="793689" cy="761941"/>
          </a:xfrm>
          <a:custGeom>
            <a:avLst/>
            <a:gdLst/>
            <a:ahLst/>
            <a:cxnLst/>
            <a:rect r="r" b="b" t="t" l="l"/>
            <a:pathLst>
              <a:path h="761941" w="793689">
                <a:moveTo>
                  <a:pt x="0" y="0"/>
                </a:moveTo>
                <a:lnTo>
                  <a:pt x="793689" y="0"/>
                </a:lnTo>
                <a:lnTo>
                  <a:pt x="793689" y="761942"/>
                </a:lnTo>
                <a:lnTo>
                  <a:pt x="0" y="7619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3478" t="0" r="-652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121387" y="1528970"/>
            <a:ext cx="10137913" cy="5803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cs typeface="Mali Bold"/>
              </a:rPr>
              <a:t>ธาตุเหล็ก </a:t>
            </a:r>
            <a:r>
              <a:rPr lang="en-US" sz="4100">
                <a:solidFill>
                  <a:srgbClr val="000000"/>
                </a:solidFill>
                <a:cs typeface="Mali"/>
              </a:rPr>
              <a:t>เป็นส่วนประกอบสำคัญของฮีโมโกลบินในเซลล์เม็ดเลือด มีส่วนช่วยในการสร้างเซลล์เม็ดเลือดซึ่งมีหน้าที่สำคัญในการลำเลียงออกซิเจนไปใช้ในกระบวนการหายใจ แหล่งธาตุเหล็กที่สำคัญจากอาหารมังสวิรัติ ได้แก่ ผลไม้อบแห้ง ถั่ว ธัญพืช ซีเรียล โปรตีนเกษตร ผักที่มีใบสีเขียวเข้ม เช่น ผักคะน้า ผักกูด เป็นต้น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7300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2608" t="0" r="-8739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445026"/>
            <a:ext cx="10883348" cy="407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1"/>
              </a:lnSpc>
            </a:pPr>
            <a:r>
              <a:rPr lang="en-US" sz="4100">
                <a:solidFill>
                  <a:srgbClr val="000000"/>
                </a:solidFill>
                <a:cs typeface="Mali Bold"/>
              </a:rPr>
              <a:t>สังกะสี</a:t>
            </a: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เป็นสารที่ช่วยในการสร้างเซลล์และเอนไซม์ใหม่ ช่วยในกระบวนการต่าง ๆ ของคาร์โบไฮเดรต ไขมัน และโปรตีนจากอาหาร และเป็นประโยชน์ต่อกระบวนการสมานแผล แหล่งสังกะสีที่สำคัญจากอาหารมังสวิรัติ ได้แก่ ขนมปัง นมและผลิตภัณฑ์ที่ทำจากนม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00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10130" y="1571625"/>
            <a:ext cx="11082130" cy="7110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7"/>
              </a:lnSpc>
            </a:pPr>
            <a:r>
              <a:rPr lang="en-US" sz="4100">
                <a:solidFill>
                  <a:srgbClr val="000000"/>
                </a:solidFill>
                <a:cs typeface="Mali Bold"/>
              </a:rPr>
              <a:t>วิตามินดี</a:t>
            </a: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เป็นอีกหนึ่งสารสำคัญที่มีส่วนช่วยในการควบคุมปริมาณแคลเซียมและฟอสเฟตในร่างกาย ซึ่งช่วยรักษาความแข็งแรงของกระดูก ฟัน และกล้ามเนื้อ โดยทั่วไป ร่างกายสามารถสังเคราะห์วิตามินดีได้จากการสัมผัสกับแสงแดด แต่นอกเหนือจากนั้น เราสามารถบริโภคอาหารที่มีวิตามินดีอยู่จำนวนหนึ่งได้จากอาหารมังสวิรัติบางชนิด เช่น ไข่แดง ปลาที่มีไขมันสูงอย่างแซมอน ซาร์ดีน แมคเคอเรล และทูน่า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7300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000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6348" y="1667483"/>
            <a:ext cx="11330609" cy="690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3"/>
              </a:lnSpc>
            </a:pPr>
            <a:r>
              <a:rPr lang="en-US" sz="4100">
                <a:solidFill>
                  <a:srgbClr val="000000"/>
                </a:solidFill>
                <a:latin typeface="Mali Bold"/>
                <a:cs typeface="Mali Bold"/>
              </a:rPr>
              <a:t>วิตามินบี 12 </a:t>
            </a: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เป็นวิตามินสำคัญที่ช่วยสร้างเซลล์เม็ดเลือดแดง บำรุงรักษาระบบประสาท ดึงพลังงานจากสารอาหารออกมาใช้ และทำงานร่วมกับกรดโฟลิค ที่ช่วยในกระบวนการสร้างเซลล์ใหม่ โดยทั่วไป วิตามินบี 12 ได้จากการรับประทานอาหารจำพวกเนื้อสัตว์ ผู้ที่รับประทานอาหารมังสวิรัติสามารถรับวิตามินชนิดนี้ได้ในปริมาณเล็กน้อยจากแหล่งอาหารมังสวิรัติบางชนิดเท่านั้น เช่น เนื้อปลาแซมอน เนื้อปลาค็อด นม ชีส ไข่ ถั่วเหลือง และซีเรียลบางชนิด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2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886310" y="480059"/>
            <a:ext cx="9981902" cy="548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0"/>
              </a:lnSpc>
              <a:spcBef>
                <a:spcPct val="0"/>
              </a:spcBef>
            </a:pPr>
            <a:r>
              <a:rPr lang="en-US" sz="4100">
                <a:solidFill>
                  <a:srgbClr val="000000"/>
                </a:solidFill>
                <a:latin typeface="Mali Bold"/>
                <a:cs typeface="Mali Bold"/>
              </a:rPr>
              <a:t>ทานอาหารมังสวิรัติอย่างไรให้สุขภาพดี 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488744" y="1454785"/>
            <a:ext cx="11401690" cy="7803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5"/>
              </a:lnSpc>
            </a:pPr>
            <a:r>
              <a:rPr lang="en-US" sz="4100">
                <a:solidFill>
                  <a:srgbClr val="000000"/>
                </a:solidFill>
                <a:cs typeface="Mali"/>
              </a:rPr>
              <a:t>แม้อาหารมังสวิรัติจะเน้นการรับประทานพืช ผัก ผลไม้ และหลีกเลี่ยงการรับประทานเนื้อสัตว์ใหญ่ทั้งหลาย ซึ่งอาจเป็นผลดีต่อการบำรุงรักษาสุขภาพ จากการได้รับแร่ธาตุและวิตามินที่สำคัญในอาหารเหล่านั้น และสารอาหารบางประเภท เช่น โปรตีนจากเนื้อสัตว์ ก็สามารถทดแทนได้ด้วยโปรตีนจากพืช อย่างไรก็ตาม อาหารมังสวิรัติบางชนิด อาจอุดมไปด้วยแป้ง ไขมัน และมีแคลอรี่สูง และอาจไม่ได้มีปริมาณสารอาหารสำคัญที่เพียงพอต่อความต้องการของร่างกาย ผู้บริโภคมังสวิรัติจึงควรระมัดระวังในการเลือกรับประทานอาหารแต่ละชนิดด้วย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375367">
            <a:off x="14806007" y="1117356"/>
            <a:ext cx="5082928" cy="1067415"/>
          </a:xfrm>
          <a:custGeom>
            <a:avLst/>
            <a:gdLst/>
            <a:ahLst/>
            <a:cxnLst/>
            <a:rect r="r" b="b" t="t" l="l"/>
            <a:pathLst>
              <a:path h="1067415" w="5082928">
                <a:moveTo>
                  <a:pt x="0" y="0"/>
                </a:moveTo>
                <a:lnTo>
                  <a:pt x="5082928" y="0"/>
                </a:lnTo>
                <a:lnTo>
                  <a:pt x="5082928" y="1067415"/>
                </a:lnTo>
                <a:lnTo>
                  <a:pt x="0" y="1067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03361" y="7823866"/>
            <a:ext cx="1711878" cy="2463134"/>
          </a:xfrm>
          <a:custGeom>
            <a:avLst/>
            <a:gdLst/>
            <a:ahLst/>
            <a:cxnLst/>
            <a:rect r="r" b="b" t="t" l="l"/>
            <a:pathLst>
              <a:path h="2463134" w="1711878">
                <a:moveTo>
                  <a:pt x="0" y="0"/>
                </a:moveTo>
                <a:lnTo>
                  <a:pt x="1711878" y="0"/>
                </a:lnTo>
                <a:lnTo>
                  <a:pt x="1711878" y="2463134"/>
                </a:lnTo>
                <a:lnTo>
                  <a:pt x="0" y="2463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7259300" y="6294206"/>
            <a:ext cx="686291" cy="658840"/>
          </a:xfrm>
          <a:custGeom>
            <a:avLst/>
            <a:gdLst/>
            <a:ahLst/>
            <a:cxnLst/>
            <a:rect r="r" b="b" t="t" l="l"/>
            <a:pathLst>
              <a:path h="658840" w="686291">
                <a:moveTo>
                  <a:pt x="0" y="0"/>
                </a:moveTo>
                <a:lnTo>
                  <a:pt x="686291" y="0"/>
                </a:lnTo>
                <a:lnTo>
                  <a:pt x="686291" y="658839"/>
                </a:lnTo>
                <a:lnTo>
                  <a:pt x="0" y="6588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978718">
            <a:off x="14682619" y="7480349"/>
            <a:ext cx="2755608" cy="950685"/>
          </a:xfrm>
          <a:custGeom>
            <a:avLst/>
            <a:gdLst/>
            <a:ahLst/>
            <a:cxnLst/>
            <a:rect r="r" b="b" t="t" l="l"/>
            <a:pathLst>
              <a:path h="950685" w="2755608">
                <a:moveTo>
                  <a:pt x="0" y="0"/>
                </a:moveTo>
                <a:lnTo>
                  <a:pt x="2755608" y="0"/>
                </a:lnTo>
                <a:lnTo>
                  <a:pt x="2755608" y="950684"/>
                </a:lnTo>
                <a:lnTo>
                  <a:pt x="0" y="9506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390915" y="4784974"/>
            <a:ext cx="423061" cy="717052"/>
          </a:xfrm>
          <a:custGeom>
            <a:avLst/>
            <a:gdLst/>
            <a:ahLst/>
            <a:cxnLst/>
            <a:rect r="r" b="b" t="t" l="l"/>
            <a:pathLst>
              <a:path h="717052" w="423061">
                <a:moveTo>
                  <a:pt x="0" y="0"/>
                </a:moveTo>
                <a:lnTo>
                  <a:pt x="423061" y="0"/>
                </a:lnTo>
                <a:lnTo>
                  <a:pt x="423061" y="717052"/>
                </a:lnTo>
                <a:lnTo>
                  <a:pt x="0" y="7170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36002" y="1622488"/>
            <a:ext cx="15167359" cy="7369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9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ควรศึกษาข้อมูลทางโภชนาการให้ดีก่อนเลือกบริโภคอาหารมังสวิรัติแต่ละชนิด หรือศึกษาข้อมูลทางโภชนาการและสารอาหารที่ได้จากฉลากบรรจุภัณฑ์ โดยควรหลีกเลี่ยงอาหารที่มีรสหวานหรือมีไขมันสูง เลือกรับประทานอาหารที่มีคุณค่าทางโภชนาการเพียงพอ เช่น วิตามินบี 12 ที่ไม่สามารถได้จากการบริโภคพืชผักผลไม้ แต่สามารถพบได้ในปริมาณเล็กน้อยในเนื้อปลาบางชนิด ไข่ นม และผลิตภัณฑ์ที่ทำจากนม ดังนั้น ชาวมังสวิรัติอาจบริโภคอาหารประเภทซีเรียล หรือรับประทานยาวิตามินชนิดนี้เสริม เพื่อทดแทนสารอาหารประเภทวิตามินบี 12 สำหรับผู้รับประทานอาหารมังสวิรัตินม ควรเลือกรับประทานนมที่มีไขมันต่ำ หรือไม่มีไขมัน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729916" y="7498142"/>
            <a:ext cx="1534156" cy="2207419"/>
          </a:xfrm>
          <a:custGeom>
            <a:avLst/>
            <a:gdLst/>
            <a:ahLst/>
            <a:cxnLst/>
            <a:rect r="r" b="b" t="t" l="l"/>
            <a:pathLst>
              <a:path h="2207419" w="1534156">
                <a:moveTo>
                  <a:pt x="1534157" y="0"/>
                </a:moveTo>
                <a:lnTo>
                  <a:pt x="0" y="0"/>
                </a:lnTo>
                <a:lnTo>
                  <a:pt x="0" y="2207419"/>
                </a:lnTo>
                <a:lnTo>
                  <a:pt x="1534157" y="2207419"/>
                </a:lnTo>
                <a:lnTo>
                  <a:pt x="153415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4073" y="8670001"/>
            <a:ext cx="2199247" cy="1176597"/>
          </a:xfrm>
          <a:custGeom>
            <a:avLst/>
            <a:gdLst/>
            <a:ahLst/>
            <a:cxnLst/>
            <a:rect r="r" b="b" t="t" l="l"/>
            <a:pathLst>
              <a:path h="1176597" w="2199247">
                <a:moveTo>
                  <a:pt x="0" y="0"/>
                </a:moveTo>
                <a:lnTo>
                  <a:pt x="2199246" y="0"/>
                </a:lnTo>
                <a:lnTo>
                  <a:pt x="2199246" y="1176598"/>
                </a:lnTo>
                <a:lnTo>
                  <a:pt x="0" y="11765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555001">
            <a:off x="-63087" y="6351193"/>
            <a:ext cx="2753963" cy="275396"/>
          </a:xfrm>
          <a:custGeom>
            <a:avLst/>
            <a:gdLst/>
            <a:ahLst/>
            <a:cxnLst/>
            <a:rect r="r" b="b" t="t" l="l"/>
            <a:pathLst>
              <a:path h="275396" w="2753963">
                <a:moveTo>
                  <a:pt x="0" y="0"/>
                </a:moveTo>
                <a:lnTo>
                  <a:pt x="2753963" y="0"/>
                </a:lnTo>
                <a:lnTo>
                  <a:pt x="2753963" y="275396"/>
                </a:lnTo>
                <a:lnTo>
                  <a:pt x="0" y="275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350917" y="792479"/>
            <a:ext cx="7586167" cy="548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0"/>
              </a:lnSpc>
              <a:spcBef>
                <a:spcPct val="0"/>
              </a:spcBef>
            </a:pPr>
            <a:r>
              <a:rPr lang="en-US" sz="4100">
                <a:solidFill>
                  <a:srgbClr val="000000"/>
                </a:solidFill>
                <a:cs typeface="Mali Bold"/>
              </a:rPr>
              <a:t>กินมังสวิรัติอย่างไรให้สุขภาพดี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96995" y="1217296"/>
            <a:ext cx="16260567" cy="8654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25"/>
              </a:lnSpc>
            </a:pPr>
            <a:r>
              <a:rPr lang="en-US" sz="4095">
                <a:solidFill>
                  <a:srgbClr val="000000"/>
                </a:solidFill>
                <a:latin typeface="Mali"/>
                <a:cs typeface="Mali"/>
              </a:rPr>
              <a:t>กินอาหารมังสวิรัติ ตามหลักการจัด “จานอาหารสุขภาพ” โดยแบ่งจานอาหารในแต่ละมื้อเป็น 4 ส่วน ตามสัดส่วน 2:1:1 ดังนี้</a:t>
            </a:r>
          </a:p>
          <a:p>
            <a:pPr algn="ctr">
              <a:lnSpc>
                <a:spcPts val="6225"/>
              </a:lnSpc>
            </a:pPr>
          </a:p>
          <a:p>
            <a:pPr algn="ctr">
              <a:lnSpc>
                <a:spcPts val="6225"/>
              </a:lnSpc>
            </a:pPr>
            <a:r>
              <a:rPr lang="en-US" sz="4095">
                <a:solidFill>
                  <a:srgbClr val="000000"/>
                </a:solidFill>
                <a:latin typeface="Mali"/>
                <a:cs typeface="Mali"/>
              </a:rPr>
              <a:t>ผักใบ ครึ่งจาน (2 ส่วน) เน้นเป็นผักใบ เป็นผักที่ให้พลังงานน้อย มีใยอาหารมาก เช่น ผักกาดขาว กวางตุ้ง ผักบุ้ง ผักสลัดต่างๆ เลือกกินให้หลายหลายให้ได้ครึ่งจาน จะเป็นผักสดหรือผักที่ปรุงสุกแล้วก็ได้</a:t>
            </a:r>
          </a:p>
          <a:p>
            <a:pPr algn="ctr">
              <a:lnSpc>
                <a:spcPts val="6225"/>
              </a:lnSpc>
            </a:pPr>
            <a:r>
              <a:rPr lang="en-US" sz="4095">
                <a:solidFill>
                  <a:srgbClr val="000000"/>
                </a:solidFill>
                <a:latin typeface="Mali"/>
              </a:rPr>
              <a:t> </a:t>
            </a:r>
          </a:p>
          <a:p>
            <a:pPr algn="ctr">
              <a:lnSpc>
                <a:spcPts val="6225"/>
              </a:lnSpc>
            </a:pPr>
            <a:r>
              <a:rPr lang="en-US" sz="4095">
                <a:solidFill>
                  <a:srgbClr val="000000"/>
                </a:solidFill>
                <a:latin typeface="Mali"/>
                <a:cs typeface="Mali"/>
              </a:rPr>
              <a:t>ข้าวแป้งไม่ขัดสี ¼ จาน (1ส่วน) จัดเป็นคาร์โบไฮเดรตเชิงซ้อน มีใยอาหารมาก เช่น ข้าวกล้อง ข้าวไรซ์เบอร์รี่ ขนมปังโฮลวีท ธัญพืชและพืชหัวต่างๆ ก็จัดอยู่ในหมวดนี้ เช่น ข้าวโพด เผือก มัน  ถั่วเขียว ถั่วเหลือง ถั่วแดง</a:t>
            </a:r>
            <a:r>
              <a:rPr lang="en-US" sz="4095">
                <a:solidFill>
                  <a:srgbClr val="000000"/>
                </a:solidFill>
                <a:latin typeface="Mali Bold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055335">
            <a:off x="-798427" y="494993"/>
            <a:ext cx="5082928" cy="1067415"/>
          </a:xfrm>
          <a:custGeom>
            <a:avLst/>
            <a:gdLst/>
            <a:ahLst/>
            <a:cxnLst/>
            <a:rect r="r" b="b" t="t" l="l"/>
            <a:pathLst>
              <a:path h="1067415" w="5082928">
                <a:moveTo>
                  <a:pt x="0" y="0"/>
                </a:moveTo>
                <a:lnTo>
                  <a:pt x="5082928" y="0"/>
                </a:lnTo>
                <a:lnTo>
                  <a:pt x="5082928" y="1067414"/>
                </a:lnTo>
                <a:lnTo>
                  <a:pt x="0" y="10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7823866"/>
            <a:ext cx="1711878" cy="2463134"/>
          </a:xfrm>
          <a:custGeom>
            <a:avLst/>
            <a:gdLst/>
            <a:ahLst/>
            <a:cxnLst/>
            <a:rect r="r" b="b" t="t" l="l"/>
            <a:pathLst>
              <a:path h="2463134" w="1711878">
                <a:moveTo>
                  <a:pt x="0" y="0"/>
                </a:moveTo>
                <a:lnTo>
                  <a:pt x="1711878" y="0"/>
                </a:lnTo>
                <a:lnTo>
                  <a:pt x="1711878" y="2463134"/>
                </a:lnTo>
                <a:lnTo>
                  <a:pt x="0" y="2463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978718">
            <a:off x="-521865" y="6784609"/>
            <a:ext cx="2755608" cy="950685"/>
          </a:xfrm>
          <a:custGeom>
            <a:avLst/>
            <a:gdLst/>
            <a:ahLst/>
            <a:cxnLst/>
            <a:rect r="r" b="b" t="t" l="l"/>
            <a:pathLst>
              <a:path h="950685" w="2755608">
                <a:moveTo>
                  <a:pt x="0" y="0"/>
                </a:moveTo>
                <a:lnTo>
                  <a:pt x="2755608" y="0"/>
                </a:lnTo>
                <a:lnTo>
                  <a:pt x="2755608" y="950685"/>
                </a:lnTo>
                <a:lnTo>
                  <a:pt x="0" y="950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2011373" y="7933178"/>
            <a:ext cx="686291" cy="658840"/>
          </a:xfrm>
          <a:custGeom>
            <a:avLst/>
            <a:gdLst/>
            <a:ahLst/>
            <a:cxnLst/>
            <a:rect r="r" b="b" t="t" l="l"/>
            <a:pathLst>
              <a:path h="658840" w="686291">
                <a:moveTo>
                  <a:pt x="0" y="0"/>
                </a:moveTo>
                <a:lnTo>
                  <a:pt x="686291" y="0"/>
                </a:lnTo>
                <a:lnTo>
                  <a:pt x="686291" y="658840"/>
                </a:lnTo>
                <a:lnTo>
                  <a:pt x="0" y="6588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142988" y="5927886"/>
            <a:ext cx="423061" cy="717052"/>
          </a:xfrm>
          <a:custGeom>
            <a:avLst/>
            <a:gdLst/>
            <a:ahLst/>
            <a:cxnLst/>
            <a:rect r="r" b="b" t="t" l="l"/>
            <a:pathLst>
              <a:path h="717052" w="423061">
                <a:moveTo>
                  <a:pt x="0" y="0"/>
                </a:moveTo>
                <a:lnTo>
                  <a:pt x="423060" y="0"/>
                </a:lnTo>
                <a:lnTo>
                  <a:pt x="423060" y="717052"/>
                </a:lnTo>
                <a:lnTo>
                  <a:pt x="0" y="7170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842837" y="1288024"/>
            <a:ext cx="14810324" cy="7704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7"/>
              </a:lnSpc>
              <a:spcBef>
                <a:spcPct val="0"/>
              </a:spcBef>
            </a:pPr>
            <a:r>
              <a:rPr lang="en-US" sz="4097">
                <a:solidFill>
                  <a:srgbClr val="000000"/>
                </a:solidFill>
                <a:latin typeface="Mali"/>
                <a:cs typeface="Mali"/>
              </a:rPr>
              <a:t>โปรตีน ¼ จาน (1 ส่วน) เลือกโปรตีนตามการกินอาหารมังสวิรัติแต่ละประเภท   </a:t>
            </a:r>
          </a:p>
          <a:p>
            <a:pPr algn="l">
              <a:lnSpc>
                <a:spcPts val="4097"/>
              </a:lnSpc>
              <a:spcBef>
                <a:spcPct val="0"/>
              </a:spcBef>
            </a:pPr>
            <a:r>
              <a:rPr lang="en-US" sz="4097">
                <a:solidFill>
                  <a:srgbClr val="000000"/>
                </a:solidFill>
                <a:latin typeface="Mali"/>
              </a:rPr>
              <a:t>    </a:t>
            </a:r>
            <a:r>
              <a:rPr lang="en-US" sz="4097">
                <a:solidFill>
                  <a:srgbClr val="000000"/>
                </a:solidFill>
                <a:latin typeface="Mali"/>
                <a:cs typeface="Mali"/>
              </a:rPr>
              <a:t>Lacto vegetarian: กินโปรตีนจาก เต้าหู้ นม โยเกิร์ต</a:t>
            </a:r>
          </a:p>
          <a:p>
            <a:pPr algn="l">
              <a:lnSpc>
                <a:spcPts val="4097"/>
              </a:lnSpc>
              <a:spcBef>
                <a:spcPct val="0"/>
              </a:spcBef>
            </a:pPr>
            <a:r>
              <a:rPr lang="en-US" sz="4097">
                <a:solidFill>
                  <a:srgbClr val="000000"/>
                </a:solidFill>
                <a:latin typeface="Mali"/>
              </a:rPr>
              <a:t>    </a:t>
            </a:r>
            <a:r>
              <a:rPr lang="en-US" sz="4097">
                <a:solidFill>
                  <a:srgbClr val="000000"/>
                </a:solidFill>
                <a:latin typeface="Mali"/>
                <a:cs typeface="Mali"/>
              </a:rPr>
              <a:t>Ovo-vegetarian: สำหรับผู้ที่มีสุขภาพปกติ แนะนำให้กินไข่ขาวได้ไม่จำกัด (ในสัดส่วน ¼ ของจาน) แต่ไข่แดงไม่ควรเกิน 1-2 ฟองวัน ผู้ที่มีไขมันในเลือดผิดปกติ แนะนำไข่แดงไม่เกิน 3-4 ฟองต่อสัปดาห์                 </a:t>
            </a:r>
          </a:p>
          <a:p>
            <a:pPr algn="l">
              <a:lnSpc>
                <a:spcPts val="4097"/>
              </a:lnSpc>
              <a:spcBef>
                <a:spcPct val="0"/>
              </a:spcBef>
            </a:pPr>
            <a:r>
              <a:rPr lang="en-US" sz="4097">
                <a:solidFill>
                  <a:srgbClr val="000000"/>
                </a:solidFill>
                <a:latin typeface="Mali"/>
                <a:cs typeface="Mali"/>
              </a:rPr>
              <a:t>    Lacto-ovo vegetarian กินโปรตีนจาก ไข่ นม โยเกิร์ต เต้าหู้</a:t>
            </a:r>
          </a:p>
          <a:p>
            <a:pPr algn="l">
              <a:lnSpc>
                <a:spcPts val="4097"/>
              </a:lnSpc>
              <a:spcBef>
                <a:spcPct val="0"/>
              </a:spcBef>
            </a:pPr>
            <a:r>
              <a:rPr lang="en-US" sz="4097">
                <a:solidFill>
                  <a:srgbClr val="000000"/>
                </a:solidFill>
                <a:latin typeface="Mali"/>
              </a:rPr>
              <a:t>     </a:t>
            </a:r>
            <a:r>
              <a:rPr lang="en-US" sz="4097">
                <a:solidFill>
                  <a:srgbClr val="000000"/>
                </a:solidFill>
                <a:latin typeface="Mali"/>
                <a:cs typeface="Mali"/>
              </a:rPr>
              <a:t>Pescatarian: กินโปรตีนจากปลา หรือเต้าหู้ก็ได้ </a:t>
            </a:r>
          </a:p>
          <a:p>
            <a:pPr algn="l">
              <a:lnSpc>
                <a:spcPts val="4999"/>
              </a:lnSpc>
            </a:pPr>
            <a:r>
              <a:rPr lang="en-US" sz="4097">
                <a:solidFill>
                  <a:srgbClr val="000000"/>
                </a:solidFill>
                <a:latin typeface="Mali"/>
              </a:rPr>
              <a:t>     </a:t>
            </a:r>
            <a:r>
              <a:rPr lang="en-US" sz="4097">
                <a:solidFill>
                  <a:srgbClr val="000000"/>
                </a:solidFill>
                <a:latin typeface="Mali"/>
                <a:cs typeface="Mali"/>
              </a:rPr>
              <a:t>Vegan: แหล่งโปรตีนหลักมาจากเต้าหู้และโปรตีนจากถั่วธัญพืชต่างๆ ซึ่งผู้ที่กินมังสวิรัติแบบ Veganนี้ มีความเสี่ยงต่อการขาดวิตามินบี12 จำเป็นต้องได้รับการเสริมวิตามินบี12 ในรูปแบบผลิตภัณฑ์เสริมอาหาร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341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653453" y="687928"/>
            <a:ext cx="8581771" cy="8901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cs typeface="Mali"/>
              </a:rPr>
              <a:t>ก๋วยเตี๋ยวต้มยำน้ำข้นมังสวิรัติ</a:t>
            </a:r>
          </a:p>
          <a:p>
            <a:pPr algn="ctr">
              <a:lnSpc>
                <a:spcPts val="3698"/>
              </a:lnSpc>
            </a:pP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บะหมี่ไข่ 1 ก้อน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นมสด 1/4 ถ้วยตวง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น้ำเปล่า 1+1/2 ถ้วยตวง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ข่าหั่นแว่น 5 แว่น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ตะไคร้ทุบพอแตกหั่นแฉลบ 3 ต้น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ใบมะกรูดฉีก 2 ใบ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หอมแดงทุบพอแตก 3 หัว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เห็ดนางฟ้าฉีก 50 กรัม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แครอตกดเป็นดอก 4 ดอก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ถั่วลันเตา 50 กรัม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น้ำพริกเผาสูตรเจ 2 ช้อนโต๊ะ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ซอสปรุงรส 1 ช้อนโต๊ะ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เกลือป่นหยาบ 1/4 ช้อนชา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น้ำมะนาว 2 ช้อนชา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พริกขี้หนู 10 เม็ด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ผักชีซอย 1/4 ถ้วยตวง</a:t>
            </a:r>
          </a:p>
          <a:p>
            <a:pPr algn="ctr">
              <a:lnSpc>
                <a:spcPts val="3698"/>
              </a:lnSpc>
            </a:pPr>
            <a:r>
              <a:rPr lang="en-US" sz="2867">
                <a:solidFill>
                  <a:srgbClr val="000000"/>
                </a:solidFill>
                <a:latin typeface="Mali"/>
                <a:cs typeface="Mali"/>
              </a:rPr>
              <a:t>     • น้ำเปล่าสำหรับลวกเส้น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7300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00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81343"/>
            <a:ext cx="9828808" cy="9105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5"/>
              </a:lnSpc>
            </a:pPr>
            <a:r>
              <a:rPr lang="en-US" sz="4100">
                <a:solidFill>
                  <a:srgbClr val="000000"/>
                </a:solidFill>
                <a:cs typeface="Mali"/>
              </a:rPr>
              <a:t>ขนมจีนพะแนงเห็ด</a:t>
            </a:r>
          </a:p>
          <a:p>
            <a:pPr algn="ctr">
              <a:lnSpc>
                <a:spcPts val="5125"/>
              </a:lnSpc>
            </a:pPr>
          </a:p>
          <a:p>
            <a:pPr algn="ctr">
              <a:lnSpc>
                <a:spcPts val="5125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น้ำพริกแกงพะแนง 2+1/2 ช้อนโต๊ะ</a:t>
            </a:r>
          </a:p>
          <a:p>
            <a:pPr algn="ctr">
              <a:lnSpc>
                <a:spcPts val="5125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น้ำมันพืช 1 ช้อนโต๊ะ</a:t>
            </a:r>
          </a:p>
          <a:p>
            <a:pPr algn="ctr">
              <a:lnSpc>
                <a:spcPts val="5125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หัวกะทิ 1/4 ถ้วยตวง</a:t>
            </a:r>
          </a:p>
          <a:p>
            <a:pPr algn="ctr">
              <a:lnSpc>
                <a:spcPts val="5125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กะทิเข้มข้นปานกลาง 1+1/2 ถ้วยตวง</a:t>
            </a:r>
          </a:p>
          <a:p>
            <a:pPr algn="ctr">
              <a:lnSpc>
                <a:spcPts val="5125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เห็ดฟาง (ผ่าครึ่งดอก) 100 กรัม</a:t>
            </a:r>
          </a:p>
          <a:p>
            <a:pPr algn="ctr">
              <a:lnSpc>
                <a:spcPts val="5125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เห็ดออรินจิ (หั่นเป็นชิ้น) 50 กรัม</a:t>
            </a:r>
          </a:p>
          <a:p>
            <a:pPr algn="ctr">
              <a:lnSpc>
                <a:spcPts val="5125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หน่อไม้ฝรั่ง (หั่นเป็นท่อน) 50 กรัม</a:t>
            </a:r>
          </a:p>
          <a:p>
            <a:pPr algn="ctr">
              <a:lnSpc>
                <a:spcPts val="5125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น้ำตาลปี๊บ 1 ช้อนโต๊ะ</a:t>
            </a:r>
          </a:p>
          <a:p>
            <a:pPr algn="ctr">
              <a:lnSpc>
                <a:spcPts val="5125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ซีอิ๊วขาว 1+1/2 ช้อนโต๊ะ</a:t>
            </a:r>
          </a:p>
          <a:p>
            <a:pPr algn="ctr">
              <a:lnSpc>
                <a:spcPts val="5125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ใบโหระพา 1/2 ถ้วยตวง</a:t>
            </a:r>
          </a:p>
          <a:p>
            <a:pPr algn="ctr">
              <a:lnSpc>
                <a:spcPts val="5125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พริกชี้ฟ้าสีแดง (หั่นเฉียง) 1 เม็ด</a:t>
            </a:r>
          </a:p>
          <a:p>
            <a:pPr algn="ctr">
              <a:lnSpc>
                <a:spcPts val="5125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ขนมจีนสีต่าง ๆ ตามชอบ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13591" y="1636996"/>
            <a:ext cx="5430409" cy="515889"/>
          </a:xfrm>
          <a:custGeom>
            <a:avLst/>
            <a:gdLst/>
            <a:ahLst/>
            <a:cxnLst/>
            <a:rect r="r" b="b" t="t" l="l"/>
            <a:pathLst>
              <a:path h="515889" w="5430409">
                <a:moveTo>
                  <a:pt x="0" y="0"/>
                </a:moveTo>
                <a:lnTo>
                  <a:pt x="5430409" y="0"/>
                </a:lnTo>
                <a:lnTo>
                  <a:pt x="5430409" y="515889"/>
                </a:lnTo>
                <a:lnTo>
                  <a:pt x="0" y="515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99983" y="0"/>
            <a:ext cx="5188017" cy="10287000"/>
          </a:xfrm>
          <a:custGeom>
            <a:avLst/>
            <a:gdLst/>
            <a:ahLst/>
            <a:cxnLst/>
            <a:rect r="r" b="b" t="t" l="l"/>
            <a:pathLst>
              <a:path h="10287000" w="5188017">
                <a:moveTo>
                  <a:pt x="0" y="0"/>
                </a:moveTo>
                <a:lnTo>
                  <a:pt x="5188017" y="0"/>
                </a:lnTo>
                <a:lnTo>
                  <a:pt x="518801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3973" t="0" r="-86499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936840" y="9252858"/>
            <a:ext cx="2997514" cy="1034142"/>
          </a:xfrm>
          <a:custGeom>
            <a:avLst/>
            <a:gdLst/>
            <a:ahLst/>
            <a:cxnLst/>
            <a:rect r="r" b="b" t="t" l="l"/>
            <a:pathLst>
              <a:path h="1034142" w="2997514">
                <a:moveTo>
                  <a:pt x="0" y="0"/>
                </a:moveTo>
                <a:lnTo>
                  <a:pt x="2997514" y="0"/>
                </a:lnTo>
                <a:lnTo>
                  <a:pt x="2997514" y="1034142"/>
                </a:lnTo>
                <a:lnTo>
                  <a:pt x="0" y="10341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7553" y="284700"/>
            <a:ext cx="591147" cy="1001944"/>
          </a:xfrm>
          <a:custGeom>
            <a:avLst/>
            <a:gdLst/>
            <a:ahLst/>
            <a:cxnLst/>
            <a:rect r="r" b="b" t="t" l="l"/>
            <a:pathLst>
              <a:path h="1001944" w="591147">
                <a:moveTo>
                  <a:pt x="0" y="0"/>
                </a:moveTo>
                <a:lnTo>
                  <a:pt x="591147" y="0"/>
                </a:lnTo>
                <a:lnTo>
                  <a:pt x="591147" y="1001944"/>
                </a:lnTo>
                <a:lnTo>
                  <a:pt x="0" y="10019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758675" y="420404"/>
            <a:ext cx="535301" cy="1216593"/>
          </a:xfrm>
          <a:custGeom>
            <a:avLst/>
            <a:gdLst/>
            <a:ahLst/>
            <a:cxnLst/>
            <a:rect r="r" b="b" t="t" l="l"/>
            <a:pathLst>
              <a:path h="1216593" w="535301">
                <a:moveTo>
                  <a:pt x="0" y="0"/>
                </a:moveTo>
                <a:lnTo>
                  <a:pt x="535301" y="0"/>
                </a:lnTo>
                <a:lnTo>
                  <a:pt x="535301" y="1216592"/>
                </a:lnTo>
                <a:lnTo>
                  <a:pt x="0" y="12165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6263305">
            <a:off x="11827543" y="9076674"/>
            <a:ext cx="397565" cy="1370915"/>
          </a:xfrm>
          <a:custGeom>
            <a:avLst/>
            <a:gdLst/>
            <a:ahLst/>
            <a:cxnLst/>
            <a:rect r="r" b="b" t="t" l="l"/>
            <a:pathLst>
              <a:path h="1370915" w="397565">
                <a:moveTo>
                  <a:pt x="0" y="0"/>
                </a:moveTo>
                <a:lnTo>
                  <a:pt x="397565" y="0"/>
                </a:lnTo>
                <a:lnTo>
                  <a:pt x="397565" y="1370915"/>
                </a:lnTo>
                <a:lnTo>
                  <a:pt x="0" y="13709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810909" y="1133475"/>
            <a:ext cx="5235773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cs typeface="Mali"/>
              </a:rPr>
              <a:t>อาหารมังสวิรัติ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61917" y="2809875"/>
            <a:ext cx="12293976" cy="576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000000"/>
                </a:solidFill>
                <a:latin typeface="Mali"/>
                <a:cs typeface="Mali"/>
              </a:rPr>
              <a:t>อาหารมังสวิรัติ คือชื่อเรียกที่มาจากคำว่า "มังสะ" แปละว่า เนื้อสัตว์ และ "วิรัติ" แปลว่า การงดเว้น เมื่อรวมกันแล้วจึงหมายถึงการงดเว้นเนื้อสัตว์ หรือ Vegetarian อาหารมังสวิรัติมีหลายรูปแบบแตกต่างกันออกไปตามแต่ละประเทศและอาหารที่รับประทาน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00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15000" y="700846"/>
            <a:ext cx="11062296" cy="884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1"/>
              </a:lnSpc>
            </a:pPr>
            <a:r>
              <a:rPr lang="en-US" sz="4100">
                <a:solidFill>
                  <a:srgbClr val="000000"/>
                </a:solidFill>
                <a:cs typeface="Mali"/>
              </a:rPr>
              <a:t>ก๋วยเตี๋ยวเห็ดซุปไข่</a:t>
            </a:r>
          </a:p>
          <a:p>
            <a:pPr algn="ctr">
              <a:lnSpc>
                <a:spcPts val="5371"/>
              </a:lnSpc>
            </a:pPr>
          </a:p>
          <a:p>
            <a:pPr algn="ctr">
              <a:lnSpc>
                <a:spcPts val="5371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น้ำเปล่า 4 ถ้วยตวง</a:t>
            </a:r>
          </a:p>
          <a:p>
            <a:pPr algn="ctr">
              <a:lnSpc>
                <a:spcPts val="5371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ซุปก้อนรสเห็ด 1 ก้อน</a:t>
            </a:r>
          </a:p>
          <a:p>
            <a:pPr algn="ctr">
              <a:lnSpc>
                <a:spcPts val="5371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เห็ดต่าง ๆ ตามชอบ น้ำหนักรวม 100 กรัม</a:t>
            </a:r>
          </a:p>
          <a:p>
            <a:pPr algn="ctr">
              <a:lnSpc>
                <a:spcPts val="5371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เกลือป่นหยาบ 1/2 ช้อนชา</a:t>
            </a:r>
          </a:p>
          <a:p>
            <a:pPr algn="ctr">
              <a:lnSpc>
                <a:spcPts val="5371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ซีอิ๊วขาว 1 ช้อนชา</a:t>
            </a:r>
          </a:p>
          <a:p>
            <a:pPr algn="ctr">
              <a:lnSpc>
                <a:spcPts val="5371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เส้นโซบะ 200 กรัม</a:t>
            </a:r>
          </a:p>
          <a:p>
            <a:pPr algn="ctr">
              <a:lnSpc>
                <a:spcPts val="5371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ไข่ไก่ 2 ฟอง</a:t>
            </a:r>
          </a:p>
          <a:p>
            <a:pPr algn="ctr">
              <a:lnSpc>
                <a:spcPts val="5371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น้ำส้มสายชู 2 ช้อนโต๊ะ</a:t>
            </a:r>
          </a:p>
          <a:p>
            <a:pPr algn="ctr">
              <a:lnSpc>
                <a:spcPts val="5371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น้ำเปล่าสำหรับลวก</a:t>
            </a:r>
          </a:p>
          <a:p>
            <a:pPr algn="ctr">
              <a:lnSpc>
                <a:spcPts val="5371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ผักชี</a:t>
            </a:r>
          </a:p>
          <a:p>
            <a:pPr algn="ctr">
              <a:lnSpc>
                <a:spcPts val="5371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ต้นหอม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478" t="0" r="-11652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476696" y="1706741"/>
            <a:ext cx="11099304" cy="6170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2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ซูชิมังสวิรัติ</a:t>
            </a:r>
          </a:p>
          <a:p>
            <a:pPr algn="ctr">
              <a:lnSpc>
                <a:spcPts val="5412"/>
              </a:lnSpc>
            </a:pPr>
          </a:p>
          <a:p>
            <a:pPr algn="ctr">
              <a:lnSpc>
                <a:spcPts val="5412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ข้าวญี่ปุ่นหุงสุก 1 ถ้วย</a:t>
            </a:r>
          </a:p>
          <a:p>
            <a:pPr algn="ctr">
              <a:lnSpc>
                <a:spcPts val="5412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น้ำเลมอน 1/2 ถ้วย (หรือน้ำส้มสายชูหมัก)</a:t>
            </a:r>
          </a:p>
          <a:p>
            <a:pPr algn="ctr">
              <a:lnSpc>
                <a:spcPts val="5412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ขิงขูด 1/4 ช้อนชา</a:t>
            </a:r>
          </a:p>
          <a:p>
            <a:pPr algn="ctr">
              <a:lnSpc>
                <a:spcPts val="5412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แครอตซอย 3/4 ถ้วย</a:t>
            </a:r>
          </a:p>
          <a:p>
            <a:pPr algn="ctr">
              <a:lnSpc>
                <a:spcPts val="5412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ซูกินีสไลซ์ 1/2 ลูก</a:t>
            </a:r>
          </a:p>
          <a:p>
            <a:pPr algn="ctr">
              <a:lnSpc>
                <a:spcPts val="5412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ต้นหอมซอย 1 ต้น</a:t>
            </a:r>
          </a:p>
          <a:p>
            <a:pPr algn="ctr">
              <a:lnSpc>
                <a:spcPts val="5412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สาหร่ายโนริ 1-2 แผ่น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7300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559" t="0" r="-26864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6619" y="835390"/>
            <a:ext cx="11750676" cy="858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07"/>
              </a:lnSpc>
            </a:pPr>
            <a:r>
              <a:rPr lang="en-US" sz="4100">
                <a:solidFill>
                  <a:srgbClr val="000000"/>
                </a:solidFill>
                <a:cs typeface="Mali"/>
              </a:rPr>
              <a:t>พาสต้าผัดผักย่างมังสวิรัติ</a:t>
            </a:r>
          </a:p>
          <a:p>
            <a:pPr algn="ctr">
              <a:lnSpc>
                <a:spcPts val="5207"/>
              </a:lnSpc>
            </a:pPr>
          </a:p>
          <a:p>
            <a:pPr algn="ctr">
              <a:lnSpc>
                <a:spcPts val="5207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พาสต้าเกลียว หรือพาสต้าตามชอบ 450 กรัม</a:t>
            </a:r>
          </a:p>
          <a:p>
            <a:pPr algn="ctr">
              <a:lnSpc>
                <a:spcPts val="5207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มะเขือม่วง 2 ลูกเล็ก</a:t>
            </a:r>
          </a:p>
          <a:p>
            <a:pPr algn="ctr">
              <a:lnSpc>
                <a:spcPts val="5207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มะเขือเทศเชอร์รี 2 ลูกเล็ก</a:t>
            </a:r>
          </a:p>
          <a:p>
            <a:pPr algn="ctr">
              <a:lnSpc>
                <a:spcPts val="5207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ใบโหระพาสับ 3-4 ใบ</a:t>
            </a:r>
          </a:p>
          <a:p>
            <a:pPr algn="ctr">
              <a:lnSpc>
                <a:spcPts val="5207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น้ำมันมะกอก (สำหรับคลุกเส้นพาสต้า)</a:t>
            </a:r>
          </a:p>
          <a:p>
            <a:pPr algn="ctr">
              <a:lnSpc>
                <a:spcPts val="5207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หอมแดง 4 หัว</a:t>
            </a:r>
          </a:p>
          <a:p>
            <a:pPr algn="ctr">
              <a:lnSpc>
                <a:spcPts val="5207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น้ำมันมะกอก 1/4 ถ้วย</a:t>
            </a:r>
          </a:p>
          <a:p>
            <a:pPr algn="ctr">
              <a:lnSpc>
                <a:spcPts val="5207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น้ำเลมอน 2 ลูก</a:t>
            </a:r>
          </a:p>
          <a:p>
            <a:pPr algn="ctr">
              <a:lnSpc>
                <a:spcPts val="5207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ดิจองมัสตาร์ด 1 ช้อนโต๊ะ</a:t>
            </a:r>
          </a:p>
          <a:p>
            <a:pPr algn="ctr">
              <a:lnSpc>
                <a:spcPts val="5207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เกลือป่น</a:t>
            </a:r>
          </a:p>
          <a:p>
            <a:pPr algn="ctr">
              <a:lnSpc>
                <a:spcPts val="5207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     • พริกไทย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BD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2493299" y="-340052"/>
            <a:ext cx="10318204" cy="10885831"/>
            <a:chOff x="0" y="0"/>
            <a:chExt cx="2077720" cy="21920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7620" y="-2540"/>
              <a:ext cx="2085340" cy="2194560"/>
            </a:xfrm>
            <a:custGeom>
              <a:avLst/>
              <a:gdLst/>
              <a:ahLst/>
              <a:cxnLst/>
              <a:rect r="r" b="b" t="t" l="l"/>
              <a:pathLst>
                <a:path h="2194560" w="2085340">
                  <a:moveTo>
                    <a:pt x="2085340" y="394970"/>
                  </a:moveTo>
                  <a:cubicBezTo>
                    <a:pt x="2084070" y="394970"/>
                    <a:pt x="2082800" y="394970"/>
                    <a:pt x="2081530" y="393700"/>
                  </a:cubicBezTo>
                  <a:cubicBezTo>
                    <a:pt x="2075180" y="392430"/>
                    <a:pt x="2067560" y="393700"/>
                    <a:pt x="2063750" y="387350"/>
                  </a:cubicBezTo>
                  <a:cubicBezTo>
                    <a:pt x="2062480" y="384810"/>
                    <a:pt x="2058670" y="382270"/>
                    <a:pt x="2056130" y="381000"/>
                  </a:cubicBezTo>
                  <a:cubicBezTo>
                    <a:pt x="2051050" y="375920"/>
                    <a:pt x="2044700" y="370840"/>
                    <a:pt x="2038350" y="365760"/>
                  </a:cubicBezTo>
                  <a:lnTo>
                    <a:pt x="2026920" y="354330"/>
                  </a:lnTo>
                  <a:cubicBezTo>
                    <a:pt x="2025650" y="353060"/>
                    <a:pt x="2025650" y="351790"/>
                    <a:pt x="2025650" y="350520"/>
                  </a:cubicBezTo>
                  <a:cubicBezTo>
                    <a:pt x="2023110" y="347980"/>
                    <a:pt x="2019300" y="345440"/>
                    <a:pt x="2015490" y="345440"/>
                  </a:cubicBezTo>
                  <a:cubicBezTo>
                    <a:pt x="2009140" y="344170"/>
                    <a:pt x="2002790" y="344170"/>
                    <a:pt x="1996440" y="342900"/>
                  </a:cubicBezTo>
                  <a:lnTo>
                    <a:pt x="1991360" y="342900"/>
                  </a:lnTo>
                  <a:cubicBezTo>
                    <a:pt x="1985010" y="340360"/>
                    <a:pt x="1979930" y="339090"/>
                    <a:pt x="1973580" y="340360"/>
                  </a:cubicBezTo>
                  <a:cubicBezTo>
                    <a:pt x="1971040" y="340360"/>
                    <a:pt x="1968500" y="340360"/>
                    <a:pt x="1967230" y="337820"/>
                  </a:cubicBezTo>
                  <a:cubicBezTo>
                    <a:pt x="1965960" y="335280"/>
                    <a:pt x="1963420" y="334010"/>
                    <a:pt x="1962150" y="332740"/>
                  </a:cubicBezTo>
                  <a:cubicBezTo>
                    <a:pt x="1959610" y="330200"/>
                    <a:pt x="1955800" y="328930"/>
                    <a:pt x="1953260" y="327660"/>
                  </a:cubicBezTo>
                  <a:cubicBezTo>
                    <a:pt x="1948180" y="323850"/>
                    <a:pt x="1944370" y="320040"/>
                    <a:pt x="1938020" y="320040"/>
                  </a:cubicBezTo>
                  <a:cubicBezTo>
                    <a:pt x="1932940" y="320040"/>
                    <a:pt x="1927860" y="318770"/>
                    <a:pt x="1922780" y="317500"/>
                  </a:cubicBezTo>
                  <a:cubicBezTo>
                    <a:pt x="1921510" y="317500"/>
                    <a:pt x="1921510" y="317500"/>
                    <a:pt x="1921510" y="316230"/>
                  </a:cubicBezTo>
                  <a:cubicBezTo>
                    <a:pt x="1917700" y="311150"/>
                    <a:pt x="1911350" y="309880"/>
                    <a:pt x="1905000" y="309880"/>
                  </a:cubicBezTo>
                  <a:cubicBezTo>
                    <a:pt x="1902460" y="309880"/>
                    <a:pt x="1899920" y="308610"/>
                    <a:pt x="1899920" y="307340"/>
                  </a:cubicBezTo>
                  <a:cubicBezTo>
                    <a:pt x="1898650" y="303530"/>
                    <a:pt x="1896110" y="302260"/>
                    <a:pt x="1893570" y="302260"/>
                  </a:cubicBezTo>
                  <a:cubicBezTo>
                    <a:pt x="1889760" y="302260"/>
                    <a:pt x="1885950" y="300990"/>
                    <a:pt x="1883410" y="302260"/>
                  </a:cubicBezTo>
                  <a:cubicBezTo>
                    <a:pt x="1873250" y="306070"/>
                    <a:pt x="1865630" y="298450"/>
                    <a:pt x="1856740" y="297180"/>
                  </a:cubicBezTo>
                  <a:lnTo>
                    <a:pt x="1855470" y="295910"/>
                  </a:lnTo>
                  <a:cubicBezTo>
                    <a:pt x="1852930" y="289560"/>
                    <a:pt x="1846580" y="289560"/>
                    <a:pt x="1840230" y="288290"/>
                  </a:cubicBezTo>
                  <a:cubicBezTo>
                    <a:pt x="1840230" y="287020"/>
                    <a:pt x="1841500" y="287020"/>
                    <a:pt x="1841500" y="285750"/>
                  </a:cubicBezTo>
                  <a:cubicBezTo>
                    <a:pt x="1840230" y="285750"/>
                    <a:pt x="1838960" y="287020"/>
                    <a:pt x="1836420" y="287020"/>
                  </a:cubicBezTo>
                  <a:cubicBezTo>
                    <a:pt x="1835150" y="287020"/>
                    <a:pt x="1832610" y="288290"/>
                    <a:pt x="1831340" y="287020"/>
                  </a:cubicBezTo>
                  <a:cubicBezTo>
                    <a:pt x="1828801" y="283210"/>
                    <a:pt x="1824990" y="279400"/>
                    <a:pt x="1824990" y="275590"/>
                  </a:cubicBezTo>
                  <a:cubicBezTo>
                    <a:pt x="1824990" y="271780"/>
                    <a:pt x="1821180" y="271780"/>
                    <a:pt x="1819911" y="270510"/>
                  </a:cubicBezTo>
                  <a:lnTo>
                    <a:pt x="1817371" y="270510"/>
                  </a:lnTo>
                  <a:cubicBezTo>
                    <a:pt x="1812291" y="265430"/>
                    <a:pt x="1807211" y="264160"/>
                    <a:pt x="1800861" y="267970"/>
                  </a:cubicBezTo>
                  <a:cubicBezTo>
                    <a:pt x="1799590" y="264160"/>
                    <a:pt x="1802131" y="259080"/>
                    <a:pt x="1797051" y="257810"/>
                  </a:cubicBezTo>
                  <a:lnTo>
                    <a:pt x="1797051" y="256540"/>
                  </a:lnTo>
                  <a:cubicBezTo>
                    <a:pt x="1799590" y="250190"/>
                    <a:pt x="1795780" y="246380"/>
                    <a:pt x="1790701" y="243840"/>
                  </a:cubicBezTo>
                  <a:cubicBezTo>
                    <a:pt x="1786890" y="241300"/>
                    <a:pt x="1785621" y="238760"/>
                    <a:pt x="1785621" y="234950"/>
                  </a:cubicBezTo>
                  <a:lnTo>
                    <a:pt x="1785621" y="229870"/>
                  </a:lnTo>
                  <a:cubicBezTo>
                    <a:pt x="1780541" y="228600"/>
                    <a:pt x="1778001" y="223520"/>
                    <a:pt x="1775461" y="219710"/>
                  </a:cubicBezTo>
                  <a:cubicBezTo>
                    <a:pt x="1774190" y="214630"/>
                    <a:pt x="1771651" y="210820"/>
                    <a:pt x="1769111" y="207010"/>
                  </a:cubicBezTo>
                  <a:cubicBezTo>
                    <a:pt x="1766571" y="203200"/>
                    <a:pt x="1761490" y="200660"/>
                    <a:pt x="1761490" y="194310"/>
                  </a:cubicBezTo>
                  <a:cubicBezTo>
                    <a:pt x="1761490" y="190500"/>
                    <a:pt x="1760220" y="186690"/>
                    <a:pt x="1758951" y="182880"/>
                  </a:cubicBezTo>
                  <a:cubicBezTo>
                    <a:pt x="1756411" y="177800"/>
                    <a:pt x="1753871" y="173990"/>
                    <a:pt x="1750061" y="168910"/>
                  </a:cubicBezTo>
                  <a:cubicBezTo>
                    <a:pt x="1752601" y="165100"/>
                    <a:pt x="1755140" y="162560"/>
                    <a:pt x="1751331" y="158750"/>
                  </a:cubicBezTo>
                  <a:lnTo>
                    <a:pt x="1751331" y="156210"/>
                  </a:lnTo>
                  <a:cubicBezTo>
                    <a:pt x="1751331" y="154940"/>
                    <a:pt x="1750061" y="153670"/>
                    <a:pt x="1750061" y="152400"/>
                  </a:cubicBezTo>
                  <a:cubicBezTo>
                    <a:pt x="1748790" y="151130"/>
                    <a:pt x="1746251" y="149860"/>
                    <a:pt x="1744981" y="148590"/>
                  </a:cubicBezTo>
                  <a:cubicBezTo>
                    <a:pt x="1741171" y="144780"/>
                    <a:pt x="1738631" y="139700"/>
                    <a:pt x="1732281" y="142240"/>
                  </a:cubicBezTo>
                  <a:cubicBezTo>
                    <a:pt x="1729741" y="137160"/>
                    <a:pt x="1728471" y="132080"/>
                    <a:pt x="1727201" y="127000"/>
                  </a:cubicBezTo>
                  <a:cubicBezTo>
                    <a:pt x="1725931" y="123190"/>
                    <a:pt x="1724661" y="120650"/>
                    <a:pt x="1723391" y="116840"/>
                  </a:cubicBezTo>
                  <a:lnTo>
                    <a:pt x="1723391" y="115570"/>
                  </a:lnTo>
                  <a:cubicBezTo>
                    <a:pt x="1725931" y="110490"/>
                    <a:pt x="1722121" y="106680"/>
                    <a:pt x="1722121" y="102870"/>
                  </a:cubicBezTo>
                  <a:cubicBezTo>
                    <a:pt x="1722121" y="100330"/>
                    <a:pt x="1719581" y="97790"/>
                    <a:pt x="1718311" y="95250"/>
                  </a:cubicBezTo>
                  <a:cubicBezTo>
                    <a:pt x="1717040" y="91440"/>
                    <a:pt x="1713231" y="88900"/>
                    <a:pt x="1713231" y="85090"/>
                  </a:cubicBezTo>
                  <a:lnTo>
                    <a:pt x="1713231" y="64770"/>
                  </a:lnTo>
                  <a:cubicBezTo>
                    <a:pt x="1711961" y="57150"/>
                    <a:pt x="1709421" y="53340"/>
                    <a:pt x="1700531" y="52070"/>
                  </a:cubicBezTo>
                  <a:cubicBezTo>
                    <a:pt x="1699261" y="52070"/>
                    <a:pt x="1697991" y="52070"/>
                    <a:pt x="1697991" y="50800"/>
                  </a:cubicBezTo>
                  <a:cubicBezTo>
                    <a:pt x="1695451" y="46990"/>
                    <a:pt x="1691641" y="45720"/>
                    <a:pt x="1686561" y="44450"/>
                  </a:cubicBezTo>
                  <a:cubicBezTo>
                    <a:pt x="1682751" y="44450"/>
                    <a:pt x="1680211" y="44450"/>
                    <a:pt x="1677671" y="45720"/>
                  </a:cubicBezTo>
                  <a:cubicBezTo>
                    <a:pt x="1671321" y="49530"/>
                    <a:pt x="1664971" y="53340"/>
                    <a:pt x="1659891" y="58420"/>
                  </a:cubicBezTo>
                  <a:cubicBezTo>
                    <a:pt x="1653541" y="63500"/>
                    <a:pt x="1648461" y="67310"/>
                    <a:pt x="1640841" y="63500"/>
                  </a:cubicBezTo>
                  <a:lnTo>
                    <a:pt x="1638301" y="63500"/>
                  </a:lnTo>
                  <a:cubicBezTo>
                    <a:pt x="1635761" y="62230"/>
                    <a:pt x="1631951" y="60960"/>
                    <a:pt x="1629411" y="59690"/>
                  </a:cubicBezTo>
                  <a:cubicBezTo>
                    <a:pt x="1628141" y="60960"/>
                    <a:pt x="1626871" y="62230"/>
                    <a:pt x="1623061" y="60960"/>
                  </a:cubicBezTo>
                  <a:cubicBezTo>
                    <a:pt x="1615441" y="59690"/>
                    <a:pt x="1609091" y="58420"/>
                    <a:pt x="1602741" y="53340"/>
                  </a:cubicBezTo>
                  <a:cubicBezTo>
                    <a:pt x="1601471" y="52070"/>
                    <a:pt x="1598931" y="52070"/>
                    <a:pt x="1597661" y="52070"/>
                  </a:cubicBezTo>
                  <a:cubicBezTo>
                    <a:pt x="1592581" y="50800"/>
                    <a:pt x="1586231" y="49530"/>
                    <a:pt x="1579881" y="46990"/>
                  </a:cubicBezTo>
                  <a:cubicBezTo>
                    <a:pt x="1584961" y="43180"/>
                    <a:pt x="1583691" y="40640"/>
                    <a:pt x="1581151" y="38100"/>
                  </a:cubicBezTo>
                  <a:cubicBezTo>
                    <a:pt x="1577341" y="33020"/>
                    <a:pt x="1572261" y="33020"/>
                    <a:pt x="1568451" y="35560"/>
                  </a:cubicBezTo>
                  <a:cubicBezTo>
                    <a:pt x="1559561" y="39370"/>
                    <a:pt x="1550671" y="44450"/>
                    <a:pt x="1540511" y="48260"/>
                  </a:cubicBezTo>
                  <a:cubicBezTo>
                    <a:pt x="1536701" y="50800"/>
                    <a:pt x="1531621" y="52070"/>
                    <a:pt x="1526541" y="53340"/>
                  </a:cubicBezTo>
                  <a:cubicBezTo>
                    <a:pt x="1522731" y="54610"/>
                    <a:pt x="1518921" y="53340"/>
                    <a:pt x="1515111" y="54610"/>
                  </a:cubicBezTo>
                  <a:cubicBezTo>
                    <a:pt x="1511301" y="55880"/>
                    <a:pt x="1507491" y="57150"/>
                    <a:pt x="1502411" y="55880"/>
                  </a:cubicBezTo>
                  <a:cubicBezTo>
                    <a:pt x="1501141" y="55880"/>
                    <a:pt x="1498601" y="57150"/>
                    <a:pt x="1497331" y="57150"/>
                  </a:cubicBezTo>
                  <a:cubicBezTo>
                    <a:pt x="1494791" y="58420"/>
                    <a:pt x="1493521" y="59690"/>
                    <a:pt x="1490981" y="58420"/>
                  </a:cubicBezTo>
                  <a:cubicBezTo>
                    <a:pt x="1485901" y="58420"/>
                    <a:pt x="1483361" y="60960"/>
                    <a:pt x="1480821" y="63500"/>
                  </a:cubicBezTo>
                  <a:cubicBezTo>
                    <a:pt x="1478281" y="66040"/>
                    <a:pt x="1475741" y="71120"/>
                    <a:pt x="1473201" y="72390"/>
                  </a:cubicBezTo>
                  <a:cubicBezTo>
                    <a:pt x="1469391" y="73660"/>
                    <a:pt x="1466851" y="76200"/>
                    <a:pt x="1464311" y="78740"/>
                  </a:cubicBezTo>
                  <a:cubicBezTo>
                    <a:pt x="1461771" y="81280"/>
                    <a:pt x="1459231" y="82550"/>
                    <a:pt x="1456691" y="83820"/>
                  </a:cubicBezTo>
                  <a:cubicBezTo>
                    <a:pt x="1452881" y="86360"/>
                    <a:pt x="1449071" y="87630"/>
                    <a:pt x="1445261" y="90170"/>
                  </a:cubicBezTo>
                  <a:cubicBezTo>
                    <a:pt x="1441451" y="93980"/>
                    <a:pt x="1436371" y="96520"/>
                    <a:pt x="1431291" y="96520"/>
                  </a:cubicBezTo>
                  <a:cubicBezTo>
                    <a:pt x="1426211" y="97790"/>
                    <a:pt x="1419861" y="97790"/>
                    <a:pt x="1414781" y="101600"/>
                  </a:cubicBezTo>
                  <a:cubicBezTo>
                    <a:pt x="1414781" y="101600"/>
                    <a:pt x="1413511" y="102870"/>
                    <a:pt x="1412241" y="102870"/>
                  </a:cubicBezTo>
                  <a:cubicBezTo>
                    <a:pt x="1407161" y="102870"/>
                    <a:pt x="1402081" y="101600"/>
                    <a:pt x="1397001" y="101600"/>
                  </a:cubicBezTo>
                  <a:cubicBezTo>
                    <a:pt x="1393191" y="101600"/>
                    <a:pt x="1386841" y="100330"/>
                    <a:pt x="1384301" y="106680"/>
                  </a:cubicBezTo>
                  <a:cubicBezTo>
                    <a:pt x="1384301" y="106680"/>
                    <a:pt x="1383031" y="107950"/>
                    <a:pt x="1381761" y="107950"/>
                  </a:cubicBezTo>
                  <a:cubicBezTo>
                    <a:pt x="1377951" y="109220"/>
                    <a:pt x="1374141" y="111760"/>
                    <a:pt x="1370331" y="113030"/>
                  </a:cubicBezTo>
                  <a:cubicBezTo>
                    <a:pt x="1370331" y="115570"/>
                    <a:pt x="1366521" y="116840"/>
                    <a:pt x="1363981" y="116840"/>
                  </a:cubicBezTo>
                  <a:cubicBezTo>
                    <a:pt x="1352551" y="115570"/>
                    <a:pt x="1342391" y="115570"/>
                    <a:pt x="1330961" y="111760"/>
                  </a:cubicBezTo>
                  <a:cubicBezTo>
                    <a:pt x="1325881" y="110490"/>
                    <a:pt x="1320801" y="107950"/>
                    <a:pt x="1314451" y="105410"/>
                  </a:cubicBezTo>
                  <a:cubicBezTo>
                    <a:pt x="1313181" y="105410"/>
                    <a:pt x="1311911" y="104140"/>
                    <a:pt x="1310641" y="104140"/>
                  </a:cubicBezTo>
                  <a:cubicBezTo>
                    <a:pt x="1301751" y="104140"/>
                    <a:pt x="1292861" y="105410"/>
                    <a:pt x="1282701" y="105410"/>
                  </a:cubicBezTo>
                  <a:lnTo>
                    <a:pt x="1281431" y="105410"/>
                  </a:lnTo>
                  <a:cubicBezTo>
                    <a:pt x="1276351" y="102870"/>
                    <a:pt x="1270001" y="104140"/>
                    <a:pt x="1264921" y="107950"/>
                  </a:cubicBezTo>
                  <a:cubicBezTo>
                    <a:pt x="1263651" y="109220"/>
                    <a:pt x="1261111" y="110490"/>
                    <a:pt x="1259841" y="110490"/>
                  </a:cubicBezTo>
                  <a:cubicBezTo>
                    <a:pt x="1253491" y="109220"/>
                    <a:pt x="1248411" y="107950"/>
                    <a:pt x="1242061" y="106680"/>
                  </a:cubicBezTo>
                  <a:cubicBezTo>
                    <a:pt x="1235711" y="105410"/>
                    <a:pt x="1230631" y="104140"/>
                    <a:pt x="1224281" y="104140"/>
                  </a:cubicBezTo>
                  <a:cubicBezTo>
                    <a:pt x="1219201" y="104140"/>
                    <a:pt x="1214121" y="102870"/>
                    <a:pt x="1209041" y="100330"/>
                  </a:cubicBezTo>
                  <a:cubicBezTo>
                    <a:pt x="1203961" y="97790"/>
                    <a:pt x="1198881" y="96520"/>
                    <a:pt x="1193801" y="93980"/>
                  </a:cubicBezTo>
                  <a:cubicBezTo>
                    <a:pt x="1191261" y="92710"/>
                    <a:pt x="1187451" y="92710"/>
                    <a:pt x="1183641" y="91440"/>
                  </a:cubicBezTo>
                  <a:cubicBezTo>
                    <a:pt x="1183641" y="87630"/>
                    <a:pt x="1184911" y="85090"/>
                    <a:pt x="1184911" y="82550"/>
                  </a:cubicBezTo>
                  <a:cubicBezTo>
                    <a:pt x="1178561" y="85090"/>
                    <a:pt x="1174751" y="83820"/>
                    <a:pt x="1170941" y="81280"/>
                  </a:cubicBezTo>
                  <a:cubicBezTo>
                    <a:pt x="1168401" y="80010"/>
                    <a:pt x="1164591" y="80010"/>
                    <a:pt x="1162051" y="78740"/>
                  </a:cubicBezTo>
                  <a:lnTo>
                    <a:pt x="1158241" y="78740"/>
                  </a:lnTo>
                  <a:cubicBezTo>
                    <a:pt x="1153161" y="76200"/>
                    <a:pt x="1146811" y="76200"/>
                    <a:pt x="1140461" y="76200"/>
                  </a:cubicBezTo>
                  <a:cubicBezTo>
                    <a:pt x="1132841" y="76200"/>
                    <a:pt x="1123951" y="74930"/>
                    <a:pt x="1116331" y="69850"/>
                  </a:cubicBezTo>
                  <a:cubicBezTo>
                    <a:pt x="1109981" y="66040"/>
                    <a:pt x="1102361" y="63500"/>
                    <a:pt x="1094741" y="64770"/>
                  </a:cubicBezTo>
                  <a:cubicBezTo>
                    <a:pt x="1090931" y="66040"/>
                    <a:pt x="1087121" y="68580"/>
                    <a:pt x="1083311" y="69850"/>
                  </a:cubicBezTo>
                  <a:cubicBezTo>
                    <a:pt x="1076961" y="72390"/>
                    <a:pt x="1071881" y="77470"/>
                    <a:pt x="1065531" y="80010"/>
                  </a:cubicBezTo>
                  <a:cubicBezTo>
                    <a:pt x="1059181" y="82550"/>
                    <a:pt x="1051561" y="85090"/>
                    <a:pt x="1043941" y="87630"/>
                  </a:cubicBezTo>
                  <a:cubicBezTo>
                    <a:pt x="1040131" y="88900"/>
                    <a:pt x="1036321" y="91440"/>
                    <a:pt x="1032511" y="92710"/>
                  </a:cubicBezTo>
                  <a:cubicBezTo>
                    <a:pt x="1026161" y="95250"/>
                    <a:pt x="1021081" y="96520"/>
                    <a:pt x="1014731" y="99060"/>
                  </a:cubicBezTo>
                  <a:cubicBezTo>
                    <a:pt x="1010921" y="100330"/>
                    <a:pt x="1005841" y="104140"/>
                    <a:pt x="1002031" y="105410"/>
                  </a:cubicBezTo>
                  <a:cubicBezTo>
                    <a:pt x="994411" y="107950"/>
                    <a:pt x="986791" y="111760"/>
                    <a:pt x="977901" y="113030"/>
                  </a:cubicBezTo>
                  <a:cubicBezTo>
                    <a:pt x="974091" y="114300"/>
                    <a:pt x="972821" y="116840"/>
                    <a:pt x="970281" y="118110"/>
                  </a:cubicBezTo>
                  <a:lnTo>
                    <a:pt x="958851" y="121920"/>
                  </a:lnTo>
                  <a:cubicBezTo>
                    <a:pt x="951231" y="124460"/>
                    <a:pt x="944881" y="127000"/>
                    <a:pt x="937261" y="128270"/>
                  </a:cubicBezTo>
                  <a:cubicBezTo>
                    <a:pt x="933451" y="129540"/>
                    <a:pt x="928371" y="130810"/>
                    <a:pt x="924561" y="132080"/>
                  </a:cubicBezTo>
                  <a:cubicBezTo>
                    <a:pt x="923291" y="132080"/>
                    <a:pt x="923291" y="133350"/>
                    <a:pt x="922021" y="133350"/>
                  </a:cubicBezTo>
                  <a:cubicBezTo>
                    <a:pt x="919481" y="135890"/>
                    <a:pt x="916941" y="138430"/>
                    <a:pt x="913131" y="139700"/>
                  </a:cubicBezTo>
                  <a:cubicBezTo>
                    <a:pt x="906781" y="142240"/>
                    <a:pt x="900431" y="144780"/>
                    <a:pt x="894081" y="146050"/>
                  </a:cubicBezTo>
                  <a:cubicBezTo>
                    <a:pt x="891541" y="147320"/>
                    <a:pt x="887731" y="147320"/>
                    <a:pt x="885191" y="147320"/>
                  </a:cubicBezTo>
                  <a:cubicBezTo>
                    <a:pt x="877571" y="148590"/>
                    <a:pt x="869951" y="152400"/>
                    <a:pt x="862331" y="154940"/>
                  </a:cubicBezTo>
                  <a:cubicBezTo>
                    <a:pt x="855981" y="157480"/>
                    <a:pt x="849631" y="158750"/>
                    <a:pt x="844551" y="161290"/>
                  </a:cubicBezTo>
                  <a:cubicBezTo>
                    <a:pt x="836931" y="163830"/>
                    <a:pt x="829311" y="166370"/>
                    <a:pt x="825501" y="173990"/>
                  </a:cubicBezTo>
                  <a:cubicBezTo>
                    <a:pt x="825501" y="175260"/>
                    <a:pt x="822961" y="175260"/>
                    <a:pt x="822961" y="175260"/>
                  </a:cubicBezTo>
                  <a:cubicBezTo>
                    <a:pt x="819151" y="176530"/>
                    <a:pt x="814071" y="177800"/>
                    <a:pt x="810261" y="179070"/>
                  </a:cubicBezTo>
                  <a:cubicBezTo>
                    <a:pt x="808991" y="180340"/>
                    <a:pt x="807721" y="179070"/>
                    <a:pt x="807721" y="177800"/>
                  </a:cubicBezTo>
                  <a:cubicBezTo>
                    <a:pt x="806451" y="172720"/>
                    <a:pt x="806451" y="166370"/>
                    <a:pt x="798831" y="163830"/>
                  </a:cubicBezTo>
                  <a:lnTo>
                    <a:pt x="797561" y="162560"/>
                  </a:lnTo>
                  <a:cubicBezTo>
                    <a:pt x="797561" y="156210"/>
                    <a:pt x="792481" y="153670"/>
                    <a:pt x="787401" y="151130"/>
                  </a:cubicBezTo>
                  <a:cubicBezTo>
                    <a:pt x="782321" y="148590"/>
                    <a:pt x="778511" y="147320"/>
                    <a:pt x="774701" y="142240"/>
                  </a:cubicBezTo>
                  <a:cubicBezTo>
                    <a:pt x="772161" y="138430"/>
                    <a:pt x="767081" y="135890"/>
                    <a:pt x="763271" y="132080"/>
                  </a:cubicBezTo>
                  <a:cubicBezTo>
                    <a:pt x="759461" y="129540"/>
                    <a:pt x="754381" y="128270"/>
                    <a:pt x="751841" y="123190"/>
                  </a:cubicBezTo>
                  <a:cubicBezTo>
                    <a:pt x="750571" y="120650"/>
                    <a:pt x="748031" y="119380"/>
                    <a:pt x="745491" y="116840"/>
                  </a:cubicBezTo>
                  <a:cubicBezTo>
                    <a:pt x="746761" y="116840"/>
                    <a:pt x="744221" y="116840"/>
                    <a:pt x="742951" y="115570"/>
                  </a:cubicBezTo>
                  <a:cubicBezTo>
                    <a:pt x="741681" y="114300"/>
                    <a:pt x="740411" y="114300"/>
                    <a:pt x="739141" y="113030"/>
                  </a:cubicBezTo>
                  <a:cubicBezTo>
                    <a:pt x="737871" y="110490"/>
                    <a:pt x="736601" y="107950"/>
                    <a:pt x="732791" y="107950"/>
                  </a:cubicBezTo>
                  <a:cubicBezTo>
                    <a:pt x="731521" y="107950"/>
                    <a:pt x="730251" y="106680"/>
                    <a:pt x="728981" y="105410"/>
                  </a:cubicBezTo>
                  <a:cubicBezTo>
                    <a:pt x="727711" y="105410"/>
                    <a:pt x="726441" y="104140"/>
                    <a:pt x="723901" y="104140"/>
                  </a:cubicBezTo>
                  <a:lnTo>
                    <a:pt x="708661" y="96520"/>
                  </a:lnTo>
                  <a:cubicBezTo>
                    <a:pt x="704851" y="93980"/>
                    <a:pt x="701041" y="90170"/>
                    <a:pt x="695961" y="88900"/>
                  </a:cubicBezTo>
                  <a:cubicBezTo>
                    <a:pt x="688341" y="86360"/>
                    <a:pt x="681991" y="82550"/>
                    <a:pt x="676911" y="76200"/>
                  </a:cubicBezTo>
                  <a:cubicBezTo>
                    <a:pt x="671831" y="69850"/>
                    <a:pt x="665481" y="66040"/>
                    <a:pt x="657861" y="62230"/>
                  </a:cubicBezTo>
                  <a:cubicBezTo>
                    <a:pt x="654051" y="59690"/>
                    <a:pt x="650241" y="58420"/>
                    <a:pt x="647701" y="57150"/>
                  </a:cubicBezTo>
                  <a:cubicBezTo>
                    <a:pt x="642621" y="53340"/>
                    <a:pt x="636271" y="50800"/>
                    <a:pt x="629921" y="48260"/>
                  </a:cubicBezTo>
                  <a:cubicBezTo>
                    <a:pt x="632461" y="44450"/>
                    <a:pt x="631191" y="44450"/>
                    <a:pt x="628651" y="43180"/>
                  </a:cubicBezTo>
                  <a:cubicBezTo>
                    <a:pt x="626111" y="41910"/>
                    <a:pt x="623571" y="41910"/>
                    <a:pt x="622301" y="40640"/>
                  </a:cubicBezTo>
                  <a:cubicBezTo>
                    <a:pt x="621031" y="36830"/>
                    <a:pt x="617221" y="36830"/>
                    <a:pt x="614681" y="34290"/>
                  </a:cubicBezTo>
                  <a:cubicBezTo>
                    <a:pt x="610871" y="30480"/>
                    <a:pt x="605791" y="26670"/>
                    <a:pt x="601981" y="22860"/>
                  </a:cubicBezTo>
                  <a:cubicBezTo>
                    <a:pt x="600711" y="21590"/>
                    <a:pt x="599441" y="20320"/>
                    <a:pt x="598171" y="20320"/>
                  </a:cubicBezTo>
                  <a:cubicBezTo>
                    <a:pt x="588011" y="19050"/>
                    <a:pt x="580391" y="12700"/>
                    <a:pt x="571501" y="8890"/>
                  </a:cubicBezTo>
                  <a:cubicBezTo>
                    <a:pt x="570231" y="7620"/>
                    <a:pt x="567691" y="6350"/>
                    <a:pt x="566421" y="6350"/>
                  </a:cubicBezTo>
                  <a:cubicBezTo>
                    <a:pt x="561341" y="6350"/>
                    <a:pt x="556261" y="7620"/>
                    <a:pt x="549911" y="7620"/>
                  </a:cubicBezTo>
                  <a:cubicBezTo>
                    <a:pt x="544831" y="7620"/>
                    <a:pt x="538481" y="6350"/>
                    <a:pt x="533401" y="5080"/>
                  </a:cubicBezTo>
                  <a:cubicBezTo>
                    <a:pt x="528321" y="3810"/>
                    <a:pt x="523241" y="3810"/>
                    <a:pt x="518161" y="1270"/>
                  </a:cubicBezTo>
                  <a:cubicBezTo>
                    <a:pt x="513081" y="0"/>
                    <a:pt x="509271" y="2540"/>
                    <a:pt x="505461" y="1270"/>
                  </a:cubicBezTo>
                  <a:cubicBezTo>
                    <a:pt x="502921" y="2540"/>
                    <a:pt x="496571" y="5080"/>
                    <a:pt x="492761" y="7620"/>
                  </a:cubicBezTo>
                  <a:cubicBezTo>
                    <a:pt x="487681" y="10160"/>
                    <a:pt x="482601" y="13970"/>
                    <a:pt x="477521" y="17780"/>
                  </a:cubicBezTo>
                  <a:cubicBezTo>
                    <a:pt x="471171" y="21590"/>
                    <a:pt x="463551" y="25400"/>
                    <a:pt x="455931" y="29210"/>
                  </a:cubicBezTo>
                  <a:cubicBezTo>
                    <a:pt x="454661" y="30480"/>
                    <a:pt x="452121" y="30480"/>
                    <a:pt x="449581" y="29210"/>
                  </a:cubicBezTo>
                  <a:cubicBezTo>
                    <a:pt x="447041" y="27940"/>
                    <a:pt x="444501" y="29210"/>
                    <a:pt x="441961" y="30480"/>
                  </a:cubicBezTo>
                  <a:cubicBezTo>
                    <a:pt x="438151" y="33020"/>
                    <a:pt x="433071" y="34290"/>
                    <a:pt x="429261" y="36830"/>
                  </a:cubicBezTo>
                  <a:cubicBezTo>
                    <a:pt x="422911" y="41910"/>
                    <a:pt x="416561" y="48260"/>
                    <a:pt x="407671" y="49530"/>
                  </a:cubicBezTo>
                  <a:cubicBezTo>
                    <a:pt x="402591" y="49530"/>
                    <a:pt x="397511" y="53340"/>
                    <a:pt x="392431" y="53340"/>
                  </a:cubicBezTo>
                  <a:cubicBezTo>
                    <a:pt x="388621" y="53340"/>
                    <a:pt x="386081" y="53340"/>
                    <a:pt x="382271" y="54610"/>
                  </a:cubicBezTo>
                  <a:cubicBezTo>
                    <a:pt x="377191" y="55880"/>
                    <a:pt x="372111" y="58420"/>
                    <a:pt x="365761" y="58420"/>
                  </a:cubicBezTo>
                  <a:cubicBezTo>
                    <a:pt x="358141" y="58420"/>
                    <a:pt x="351791" y="62230"/>
                    <a:pt x="344171" y="64770"/>
                  </a:cubicBezTo>
                  <a:cubicBezTo>
                    <a:pt x="336551" y="68580"/>
                    <a:pt x="330201" y="72390"/>
                    <a:pt x="322581" y="76200"/>
                  </a:cubicBezTo>
                  <a:cubicBezTo>
                    <a:pt x="317501" y="78740"/>
                    <a:pt x="312421" y="78740"/>
                    <a:pt x="306071" y="77470"/>
                  </a:cubicBezTo>
                  <a:cubicBezTo>
                    <a:pt x="302261" y="77470"/>
                    <a:pt x="299721" y="76200"/>
                    <a:pt x="297181" y="78740"/>
                  </a:cubicBezTo>
                  <a:lnTo>
                    <a:pt x="285751" y="86360"/>
                  </a:lnTo>
                  <a:cubicBezTo>
                    <a:pt x="280671" y="90170"/>
                    <a:pt x="276861" y="95250"/>
                    <a:pt x="273051" y="99060"/>
                  </a:cubicBezTo>
                  <a:cubicBezTo>
                    <a:pt x="267971" y="105410"/>
                    <a:pt x="265431" y="113030"/>
                    <a:pt x="257811" y="116840"/>
                  </a:cubicBezTo>
                  <a:cubicBezTo>
                    <a:pt x="256541" y="118110"/>
                    <a:pt x="255271" y="120650"/>
                    <a:pt x="254001" y="123190"/>
                  </a:cubicBezTo>
                  <a:cubicBezTo>
                    <a:pt x="252731" y="124460"/>
                    <a:pt x="252731" y="125730"/>
                    <a:pt x="251461" y="127000"/>
                  </a:cubicBezTo>
                  <a:cubicBezTo>
                    <a:pt x="247651" y="130810"/>
                    <a:pt x="243841" y="134620"/>
                    <a:pt x="241301" y="139700"/>
                  </a:cubicBezTo>
                  <a:cubicBezTo>
                    <a:pt x="238761" y="144780"/>
                    <a:pt x="232411" y="146050"/>
                    <a:pt x="229871" y="149860"/>
                  </a:cubicBezTo>
                  <a:cubicBezTo>
                    <a:pt x="226061" y="154940"/>
                    <a:pt x="218441" y="157480"/>
                    <a:pt x="213361" y="160020"/>
                  </a:cubicBezTo>
                  <a:cubicBezTo>
                    <a:pt x="205741" y="163830"/>
                    <a:pt x="199391" y="168910"/>
                    <a:pt x="195581" y="176530"/>
                  </a:cubicBezTo>
                  <a:cubicBezTo>
                    <a:pt x="195581" y="177800"/>
                    <a:pt x="195581" y="177800"/>
                    <a:pt x="194311" y="179070"/>
                  </a:cubicBezTo>
                  <a:cubicBezTo>
                    <a:pt x="185421" y="184150"/>
                    <a:pt x="176531" y="187960"/>
                    <a:pt x="167641" y="193040"/>
                  </a:cubicBezTo>
                  <a:cubicBezTo>
                    <a:pt x="161291" y="196850"/>
                    <a:pt x="153671" y="196850"/>
                    <a:pt x="147321" y="201930"/>
                  </a:cubicBezTo>
                  <a:cubicBezTo>
                    <a:pt x="144781" y="204470"/>
                    <a:pt x="140971" y="205740"/>
                    <a:pt x="137161" y="207010"/>
                  </a:cubicBezTo>
                  <a:cubicBezTo>
                    <a:pt x="129541" y="210820"/>
                    <a:pt x="121921" y="212090"/>
                    <a:pt x="116841" y="218440"/>
                  </a:cubicBezTo>
                  <a:cubicBezTo>
                    <a:pt x="110491" y="226060"/>
                    <a:pt x="101601" y="228600"/>
                    <a:pt x="95251" y="233680"/>
                  </a:cubicBezTo>
                  <a:cubicBezTo>
                    <a:pt x="86361" y="240030"/>
                    <a:pt x="77471" y="246380"/>
                    <a:pt x="68581" y="254000"/>
                  </a:cubicBezTo>
                  <a:cubicBezTo>
                    <a:pt x="63501" y="256540"/>
                    <a:pt x="58421" y="257810"/>
                    <a:pt x="53341" y="255270"/>
                  </a:cubicBezTo>
                  <a:cubicBezTo>
                    <a:pt x="50801" y="254000"/>
                    <a:pt x="48261" y="252730"/>
                    <a:pt x="46991" y="254000"/>
                  </a:cubicBezTo>
                  <a:cubicBezTo>
                    <a:pt x="41911" y="257810"/>
                    <a:pt x="35561" y="259080"/>
                    <a:pt x="29211" y="260350"/>
                  </a:cubicBezTo>
                  <a:cubicBezTo>
                    <a:pt x="27941" y="260350"/>
                    <a:pt x="26671" y="261620"/>
                    <a:pt x="25401" y="261620"/>
                  </a:cubicBezTo>
                  <a:cubicBezTo>
                    <a:pt x="22860" y="407670"/>
                    <a:pt x="16510" y="554990"/>
                    <a:pt x="10160" y="701040"/>
                  </a:cubicBezTo>
                  <a:cubicBezTo>
                    <a:pt x="3810" y="858520"/>
                    <a:pt x="13970" y="995680"/>
                    <a:pt x="12700" y="1153160"/>
                  </a:cubicBezTo>
                  <a:cubicBezTo>
                    <a:pt x="11430" y="1311910"/>
                    <a:pt x="0" y="1487170"/>
                    <a:pt x="13970" y="1644650"/>
                  </a:cubicBezTo>
                  <a:cubicBezTo>
                    <a:pt x="26670" y="1800860"/>
                    <a:pt x="41910" y="1957070"/>
                    <a:pt x="54610" y="2113280"/>
                  </a:cubicBezTo>
                  <a:lnTo>
                    <a:pt x="55880" y="2113280"/>
                  </a:lnTo>
                  <a:cubicBezTo>
                    <a:pt x="60960" y="2112010"/>
                    <a:pt x="66040" y="2112010"/>
                    <a:pt x="72390" y="2112010"/>
                  </a:cubicBezTo>
                  <a:cubicBezTo>
                    <a:pt x="80010" y="2110740"/>
                    <a:pt x="86360" y="2108200"/>
                    <a:pt x="93980" y="2108200"/>
                  </a:cubicBezTo>
                  <a:cubicBezTo>
                    <a:pt x="102870" y="2108200"/>
                    <a:pt x="111760" y="2109470"/>
                    <a:pt x="120650" y="2109470"/>
                  </a:cubicBezTo>
                  <a:cubicBezTo>
                    <a:pt x="129540" y="2109470"/>
                    <a:pt x="138430" y="2110740"/>
                    <a:pt x="146050" y="2112010"/>
                  </a:cubicBezTo>
                  <a:cubicBezTo>
                    <a:pt x="153670" y="2113280"/>
                    <a:pt x="160020" y="2113280"/>
                    <a:pt x="166370" y="2109470"/>
                  </a:cubicBezTo>
                  <a:lnTo>
                    <a:pt x="167640" y="2109470"/>
                  </a:lnTo>
                  <a:cubicBezTo>
                    <a:pt x="175260" y="2108200"/>
                    <a:pt x="182880" y="2106930"/>
                    <a:pt x="191770" y="2105660"/>
                  </a:cubicBezTo>
                  <a:cubicBezTo>
                    <a:pt x="194310" y="2105660"/>
                    <a:pt x="198120" y="2105660"/>
                    <a:pt x="199390" y="2106930"/>
                  </a:cubicBezTo>
                  <a:cubicBezTo>
                    <a:pt x="204470" y="2112010"/>
                    <a:pt x="209550" y="2110740"/>
                    <a:pt x="215900" y="2109470"/>
                  </a:cubicBezTo>
                  <a:cubicBezTo>
                    <a:pt x="222250" y="2108200"/>
                    <a:pt x="226060" y="2109470"/>
                    <a:pt x="231140" y="2112010"/>
                  </a:cubicBezTo>
                  <a:cubicBezTo>
                    <a:pt x="233680" y="2113280"/>
                    <a:pt x="236220" y="2113280"/>
                    <a:pt x="238760" y="2113280"/>
                  </a:cubicBezTo>
                  <a:lnTo>
                    <a:pt x="255270" y="2113280"/>
                  </a:lnTo>
                  <a:cubicBezTo>
                    <a:pt x="259080" y="2113280"/>
                    <a:pt x="262890" y="2115820"/>
                    <a:pt x="266700" y="2115820"/>
                  </a:cubicBezTo>
                  <a:cubicBezTo>
                    <a:pt x="271780" y="2117090"/>
                    <a:pt x="278130" y="2117090"/>
                    <a:pt x="283210" y="2117090"/>
                  </a:cubicBezTo>
                  <a:cubicBezTo>
                    <a:pt x="285750" y="2117090"/>
                    <a:pt x="288290" y="2119630"/>
                    <a:pt x="289560" y="2120900"/>
                  </a:cubicBezTo>
                  <a:cubicBezTo>
                    <a:pt x="300990" y="2124710"/>
                    <a:pt x="311150" y="2122170"/>
                    <a:pt x="322580" y="2122170"/>
                  </a:cubicBezTo>
                  <a:cubicBezTo>
                    <a:pt x="325120" y="2122170"/>
                    <a:pt x="327660" y="2119630"/>
                    <a:pt x="330200" y="2119630"/>
                  </a:cubicBezTo>
                  <a:cubicBezTo>
                    <a:pt x="339090" y="2118360"/>
                    <a:pt x="346710" y="2119630"/>
                    <a:pt x="354330" y="2123440"/>
                  </a:cubicBezTo>
                  <a:cubicBezTo>
                    <a:pt x="358140" y="2124710"/>
                    <a:pt x="363220" y="2124710"/>
                    <a:pt x="368300" y="2124710"/>
                  </a:cubicBezTo>
                  <a:lnTo>
                    <a:pt x="372110" y="2124710"/>
                  </a:lnTo>
                  <a:cubicBezTo>
                    <a:pt x="377190" y="2125981"/>
                    <a:pt x="381000" y="2128521"/>
                    <a:pt x="386080" y="2127250"/>
                  </a:cubicBezTo>
                  <a:cubicBezTo>
                    <a:pt x="392430" y="2125980"/>
                    <a:pt x="398780" y="2125980"/>
                    <a:pt x="406400" y="2124710"/>
                  </a:cubicBezTo>
                  <a:cubicBezTo>
                    <a:pt x="412750" y="2123440"/>
                    <a:pt x="419100" y="2124710"/>
                    <a:pt x="425450" y="2125981"/>
                  </a:cubicBezTo>
                  <a:cubicBezTo>
                    <a:pt x="426720" y="2125981"/>
                    <a:pt x="427990" y="2127251"/>
                    <a:pt x="429260" y="2125981"/>
                  </a:cubicBezTo>
                  <a:cubicBezTo>
                    <a:pt x="435610" y="2124710"/>
                    <a:pt x="440690" y="2122171"/>
                    <a:pt x="447040" y="2123441"/>
                  </a:cubicBezTo>
                  <a:cubicBezTo>
                    <a:pt x="452120" y="2124711"/>
                    <a:pt x="455930" y="2125981"/>
                    <a:pt x="461010" y="2127251"/>
                  </a:cubicBezTo>
                  <a:cubicBezTo>
                    <a:pt x="466090" y="2128521"/>
                    <a:pt x="469900" y="2129791"/>
                    <a:pt x="474980" y="2131061"/>
                  </a:cubicBezTo>
                  <a:cubicBezTo>
                    <a:pt x="481330" y="2132331"/>
                    <a:pt x="487680" y="2132331"/>
                    <a:pt x="492760" y="2133601"/>
                  </a:cubicBezTo>
                  <a:cubicBezTo>
                    <a:pt x="499110" y="2134871"/>
                    <a:pt x="502920" y="2139951"/>
                    <a:pt x="509270" y="2139951"/>
                  </a:cubicBezTo>
                  <a:cubicBezTo>
                    <a:pt x="515620" y="2139951"/>
                    <a:pt x="520700" y="2143761"/>
                    <a:pt x="527050" y="2146301"/>
                  </a:cubicBezTo>
                  <a:cubicBezTo>
                    <a:pt x="529590" y="2147571"/>
                    <a:pt x="532130" y="2147571"/>
                    <a:pt x="535940" y="2148841"/>
                  </a:cubicBezTo>
                  <a:cubicBezTo>
                    <a:pt x="543560" y="2150111"/>
                    <a:pt x="549910" y="2150111"/>
                    <a:pt x="557530" y="2151381"/>
                  </a:cubicBezTo>
                  <a:cubicBezTo>
                    <a:pt x="563880" y="2152651"/>
                    <a:pt x="570230" y="2155191"/>
                    <a:pt x="576580" y="2153921"/>
                  </a:cubicBezTo>
                  <a:cubicBezTo>
                    <a:pt x="586740" y="2152650"/>
                    <a:pt x="594360" y="2155191"/>
                    <a:pt x="603250" y="2157731"/>
                  </a:cubicBezTo>
                  <a:cubicBezTo>
                    <a:pt x="609600" y="2159001"/>
                    <a:pt x="614680" y="2162810"/>
                    <a:pt x="621030" y="2162810"/>
                  </a:cubicBezTo>
                  <a:cubicBezTo>
                    <a:pt x="628650" y="2164081"/>
                    <a:pt x="636270" y="2165350"/>
                    <a:pt x="641350" y="2170431"/>
                  </a:cubicBezTo>
                  <a:cubicBezTo>
                    <a:pt x="642620" y="2169160"/>
                    <a:pt x="643890" y="2169160"/>
                    <a:pt x="643890" y="2169160"/>
                  </a:cubicBezTo>
                  <a:cubicBezTo>
                    <a:pt x="647700" y="2170431"/>
                    <a:pt x="652780" y="2170431"/>
                    <a:pt x="656590" y="2171700"/>
                  </a:cubicBezTo>
                  <a:cubicBezTo>
                    <a:pt x="664210" y="2172971"/>
                    <a:pt x="670560" y="2175510"/>
                    <a:pt x="676910" y="2176780"/>
                  </a:cubicBezTo>
                  <a:cubicBezTo>
                    <a:pt x="680720" y="2178050"/>
                    <a:pt x="684530" y="2178050"/>
                    <a:pt x="687070" y="2180590"/>
                  </a:cubicBezTo>
                  <a:cubicBezTo>
                    <a:pt x="690880" y="2183130"/>
                    <a:pt x="694690" y="2184400"/>
                    <a:pt x="698500" y="2183130"/>
                  </a:cubicBezTo>
                  <a:cubicBezTo>
                    <a:pt x="702310" y="2183130"/>
                    <a:pt x="704850" y="2181860"/>
                    <a:pt x="708660" y="2183130"/>
                  </a:cubicBezTo>
                  <a:cubicBezTo>
                    <a:pt x="716280" y="2184400"/>
                    <a:pt x="722630" y="2188210"/>
                    <a:pt x="730250" y="2189480"/>
                  </a:cubicBezTo>
                  <a:cubicBezTo>
                    <a:pt x="732790" y="2190750"/>
                    <a:pt x="736600" y="2190750"/>
                    <a:pt x="740410" y="2189480"/>
                  </a:cubicBezTo>
                  <a:cubicBezTo>
                    <a:pt x="750570" y="2186940"/>
                    <a:pt x="760730" y="2186940"/>
                    <a:pt x="770890" y="2189480"/>
                  </a:cubicBezTo>
                  <a:cubicBezTo>
                    <a:pt x="777240" y="2190750"/>
                    <a:pt x="784860" y="2194560"/>
                    <a:pt x="791210" y="2192020"/>
                  </a:cubicBezTo>
                  <a:cubicBezTo>
                    <a:pt x="796290" y="2190750"/>
                    <a:pt x="800100" y="2190750"/>
                    <a:pt x="803910" y="2190750"/>
                  </a:cubicBezTo>
                  <a:cubicBezTo>
                    <a:pt x="806450" y="2190750"/>
                    <a:pt x="808990" y="2192020"/>
                    <a:pt x="810260" y="2190750"/>
                  </a:cubicBezTo>
                  <a:cubicBezTo>
                    <a:pt x="816610" y="2184400"/>
                    <a:pt x="824230" y="2186940"/>
                    <a:pt x="831850" y="2186940"/>
                  </a:cubicBezTo>
                  <a:cubicBezTo>
                    <a:pt x="836930" y="2188210"/>
                    <a:pt x="843280" y="2188210"/>
                    <a:pt x="848360" y="2185670"/>
                  </a:cubicBezTo>
                  <a:lnTo>
                    <a:pt x="850900" y="2185670"/>
                  </a:lnTo>
                  <a:cubicBezTo>
                    <a:pt x="858520" y="2185670"/>
                    <a:pt x="866140" y="2186940"/>
                    <a:pt x="873760" y="2186940"/>
                  </a:cubicBezTo>
                  <a:lnTo>
                    <a:pt x="876300" y="2186940"/>
                  </a:lnTo>
                  <a:cubicBezTo>
                    <a:pt x="881380" y="2185670"/>
                    <a:pt x="885190" y="2183130"/>
                    <a:pt x="890270" y="2181860"/>
                  </a:cubicBezTo>
                  <a:cubicBezTo>
                    <a:pt x="897890" y="2179320"/>
                    <a:pt x="905510" y="2178050"/>
                    <a:pt x="913130" y="2176780"/>
                  </a:cubicBezTo>
                  <a:cubicBezTo>
                    <a:pt x="919480" y="2175510"/>
                    <a:pt x="924560" y="2176780"/>
                    <a:pt x="930910" y="2175510"/>
                  </a:cubicBezTo>
                  <a:cubicBezTo>
                    <a:pt x="932180" y="2175510"/>
                    <a:pt x="933450" y="2175510"/>
                    <a:pt x="934720" y="2174240"/>
                  </a:cubicBezTo>
                  <a:cubicBezTo>
                    <a:pt x="938530" y="2171700"/>
                    <a:pt x="944880" y="2174240"/>
                    <a:pt x="946150" y="2169160"/>
                  </a:cubicBezTo>
                  <a:lnTo>
                    <a:pt x="947420" y="2169160"/>
                  </a:lnTo>
                  <a:cubicBezTo>
                    <a:pt x="949960" y="2169160"/>
                    <a:pt x="953770" y="2169160"/>
                    <a:pt x="956310" y="2166620"/>
                  </a:cubicBezTo>
                  <a:cubicBezTo>
                    <a:pt x="961390" y="2162810"/>
                    <a:pt x="965200" y="2164080"/>
                    <a:pt x="970280" y="2165350"/>
                  </a:cubicBezTo>
                  <a:cubicBezTo>
                    <a:pt x="976630" y="2166620"/>
                    <a:pt x="982980" y="2167890"/>
                    <a:pt x="988060" y="2166620"/>
                  </a:cubicBezTo>
                  <a:cubicBezTo>
                    <a:pt x="994410" y="2165350"/>
                    <a:pt x="1002030" y="2162810"/>
                    <a:pt x="1008380" y="2161540"/>
                  </a:cubicBezTo>
                  <a:cubicBezTo>
                    <a:pt x="1009650" y="2161540"/>
                    <a:pt x="1010920" y="2160270"/>
                    <a:pt x="1012190" y="2159000"/>
                  </a:cubicBezTo>
                  <a:cubicBezTo>
                    <a:pt x="1016000" y="2156460"/>
                    <a:pt x="1018540" y="2152650"/>
                    <a:pt x="1022350" y="2150110"/>
                  </a:cubicBezTo>
                  <a:cubicBezTo>
                    <a:pt x="1022350" y="2150110"/>
                    <a:pt x="1023620" y="2148840"/>
                    <a:pt x="1024890" y="2148840"/>
                  </a:cubicBezTo>
                  <a:cubicBezTo>
                    <a:pt x="1031240" y="2151380"/>
                    <a:pt x="1033780" y="2145030"/>
                    <a:pt x="1037590" y="2142490"/>
                  </a:cubicBezTo>
                  <a:cubicBezTo>
                    <a:pt x="1042670" y="2139950"/>
                    <a:pt x="1045210" y="2132330"/>
                    <a:pt x="1052830" y="2133600"/>
                  </a:cubicBezTo>
                  <a:lnTo>
                    <a:pt x="1054100" y="2133600"/>
                  </a:lnTo>
                  <a:cubicBezTo>
                    <a:pt x="1059180" y="2131060"/>
                    <a:pt x="1064260" y="2127250"/>
                    <a:pt x="1068070" y="2124710"/>
                  </a:cubicBezTo>
                  <a:cubicBezTo>
                    <a:pt x="1069340" y="2123440"/>
                    <a:pt x="1070610" y="2122171"/>
                    <a:pt x="1070610" y="2120900"/>
                  </a:cubicBezTo>
                  <a:cubicBezTo>
                    <a:pt x="1071880" y="2119630"/>
                    <a:pt x="1073150" y="2117090"/>
                    <a:pt x="1075690" y="2115821"/>
                  </a:cubicBezTo>
                  <a:cubicBezTo>
                    <a:pt x="1084580" y="2109471"/>
                    <a:pt x="1093470" y="2104391"/>
                    <a:pt x="1102360" y="2098041"/>
                  </a:cubicBezTo>
                  <a:cubicBezTo>
                    <a:pt x="1106170" y="2095501"/>
                    <a:pt x="1112520" y="2092961"/>
                    <a:pt x="1112520" y="2085341"/>
                  </a:cubicBezTo>
                  <a:cubicBezTo>
                    <a:pt x="1112520" y="2077721"/>
                    <a:pt x="1120140" y="2075181"/>
                    <a:pt x="1125220" y="2072641"/>
                  </a:cubicBezTo>
                  <a:cubicBezTo>
                    <a:pt x="1129030" y="2070101"/>
                    <a:pt x="1134110" y="2070101"/>
                    <a:pt x="1139190" y="2068831"/>
                  </a:cubicBezTo>
                  <a:cubicBezTo>
                    <a:pt x="1141730" y="2068831"/>
                    <a:pt x="1143000" y="2067560"/>
                    <a:pt x="1145540" y="2067560"/>
                  </a:cubicBezTo>
                  <a:cubicBezTo>
                    <a:pt x="1148080" y="2067560"/>
                    <a:pt x="1150620" y="2067560"/>
                    <a:pt x="1151890" y="2065021"/>
                  </a:cubicBezTo>
                  <a:cubicBezTo>
                    <a:pt x="1153160" y="2063750"/>
                    <a:pt x="1154430" y="2063750"/>
                    <a:pt x="1155700" y="2062481"/>
                  </a:cubicBezTo>
                  <a:cubicBezTo>
                    <a:pt x="1158240" y="2061210"/>
                    <a:pt x="1160780" y="2059941"/>
                    <a:pt x="1162050" y="2058671"/>
                  </a:cubicBezTo>
                  <a:lnTo>
                    <a:pt x="1169670" y="2058671"/>
                  </a:lnTo>
                  <a:cubicBezTo>
                    <a:pt x="1174750" y="2061210"/>
                    <a:pt x="1178560" y="2063750"/>
                    <a:pt x="1182370" y="2065021"/>
                  </a:cubicBezTo>
                  <a:cubicBezTo>
                    <a:pt x="1182370" y="2065021"/>
                    <a:pt x="1183640" y="2063750"/>
                    <a:pt x="1184910" y="2063750"/>
                  </a:cubicBezTo>
                  <a:cubicBezTo>
                    <a:pt x="1182370" y="2062480"/>
                    <a:pt x="1181100" y="2061210"/>
                    <a:pt x="1178560" y="2059940"/>
                  </a:cubicBezTo>
                  <a:cubicBezTo>
                    <a:pt x="1178560" y="2057400"/>
                    <a:pt x="1178560" y="2056130"/>
                    <a:pt x="1179830" y="2053590"/>
                  </a:cubicBezTo>
                  <a:cubicBezTo>
                    <a:pt x="1182370" y="2054860"/>
                    <a:pt x="1186180" y="2056130"/>
                    <a:pt x="1184910" y="2051050"/>
                  </a:cubicBezTo>
                  <a:lnTo>
                    <a:pt x="1186180" y="2049780"/>
                  </a:lnTo>
                  <a:cubicBezTo>
                    <a:pt x="1188720" y="2047240"/>
                    <a:pt x="1191260" y="2044700"/>
                    <a:pt x="1195070" y="2045970"/>
                  </a:cubicBezTo>
                  <a:cubicBezTo>
                    <a:pt x="1195070" y="2045970"/>
                    <a:pt x="1196340" y="2044700"/>
                    <a:pt x="1197610" y="2044700"/>
                  </a:cubicBezTo>
                  <a:lnTo>
                    <a:pt x="1205230" y="2048510"/>
                  </a:lnTo>
                  <a:cubicBezTo>
                    <a:pt x="1205230" y="2047240"/>
                    <a:pt x="1205230" y="2045970"/>
                    <a:pt x="1203960" y="2045970"/>
                  </a:cubicBezTo>
                  <a:lnTo>
                    <a:pt x="1205230" y="2045970"/>
                  </a:lnTo>
                  <a:cubicBezTo>
                    <a:pt x="1206500" y="2047240"/>
                    <a:pt x="1207770" y="2047240"/>
                    <a:pt x="1210310" y="2048510"/>
                  </a:cubicBezTo>
                  <a:cubicBezTo>
                    <a:pt x="1210310" y="2045970"/>
                    <a:pt x="1216660" y="2042160"/>
                    <a:pt x="1217930" y="2043430"/>
                  </a:cubicBezTo>
                  <a:lnTo>
                    <a:pt x="1219200" y="2043430"/>
                  </a:lnTo>
                  <a:cubicBezTo>
                    <a:pt x="1220470" y="2047240"/>
                    <a:pt x="1223010" y="2049780"/>
                    <a:pt x="1224280" y="2053590"/>
                  </a:cubicBezTo>
                  <a:cubicBezTo>
                    <a:pt x="1226820" y="2052320"/>
                    <a:pt x="1229360" y="2049780"/>
                    <a:pt x="1231900" y="2048510"/>
                  </a:cubicBezTo>
                  <a:cubicBezTo>
                    <a:pt x="1233170" y="2051050"/>
                    <a:pt x="1233170" y="2053590"/>
                    <a:pt x="1234440" y="2057400"/>
                  </a:cubicBezTo>
                  <a:cubicBezTo>
                    <a:pt x="1236980" y="2054860"/>
                    <a:pt x="1238250" y="2053590"/>
                    <a:pt x="1238250" y="2052321"/>
                  </a:cubicBezTo>
                  <a:cubicBezTo>
                    <a:pt x="1242060" y="2053591"/>
                    <a:pt x="1245870" y="2053591"/>
                    <a:pt x="1248410" y="2054860"/>
                  </a:cubicBezTo>
                  <a:cubicBezTo>
                    <a:pt x="1252220" y="2057400"/>
                    <a:pt x="1256030" y="2057400"/>
                    <a:pt x="1259840" y="2056131"/>
                  </a:cubicBezTo>
                  <a:cubicBezTo>
                    <a:pt x="1262380" y="2054860"/>
                    <a:pt x="1263650" y="2053591"/>
                    <a:pt x="1266190" y="2052321"/>
                  </a:cubicBezTo>
                  <a:cubicBezTo>
                    <a:pt x="1267460" y="2054860"/>
                    <a:pt x="1268730" y="2056131"/>
                    <a:pt x="1271270" y="2057400"/>
                  </a:cubicBezTo>
                  <a:cubicBezTo>
                    <a:pt x="1270000" y="2057400"/>
                    <a:pt x="1268730" y="2058671"/>
                    <a:pt x="1267460" y="2058671"/>
                  </a:cubicBezTo>
                  <a:cubicBezTo>
                    <a:pt x="1264920" y="2059941"/>
                    <a:pt x="1263650" y="2061210"/>
                    <a:pt x="1262380" y="2063750"/>
                  </a:cubicBezTo>
                  <a:cubicBezTo>
                    <a:pt x="1261110" y="2066290"/>
                    <a:pt x="1261110" y="2068830"/>
                    <a:pt x="1258570" y="2070100"/>
                  </a:cubicBezTo>
                  <a:cubicBezTo>
                    <a:pt x="1256030" y="2071371"/>
                    <a:pt x="1256030" y="2068830"/>
                    <a:pt x="1253490" y="2068830"/>
                  </a:cubicBezTo>
                  <a:cubicBezTo>
                    <a:pt x="1256030" y="2067560"/>
                    <a:pt x="1257300" y="2067560"/>
                    <a:pt x="1258570" y="2067560"/>
                  </a:cubicBezTo>
                  <a:lnTo>
                    <a:pt x="1258570" y="2065020"/>
                  </a:lnTo>
                  <a:cubicBezTo>
                    <a:pt x="1250950" y="2067560"/>
                    <a:pt x="1243330" y="2063750"/>
                    <a:pt x="1234440" y="2065020"/>
                  </a:cubicBezTo>
                  <a:cubicBezTo>
                    <a:pt x="1239520" y="2067560"/>
                    <a:pt x="1244600" y="2068830"/>
                    <a:pt x="1249680" y="2070100"/>
                  </a:cubicBezTo>
                  <a:lnTo>
                    <a:pt x="1247140" y="2072640"/>
                  </a:lnTo>
                  <a:cubicBezTo>
                    <a:pt x="1249680" y="2073910"/>
                    <a:pt x="1252220" y="2073910"/>
                    <a:pt x="1254760" y="2073910"/>
                  </a:cubicBezTo>
                  <a:lnTo>
                    <a:pt x="1254760" y="2075180"/>
                  </a:lnTo>
                  <a:cubicBezTo>
                    <a:pt x="1252220" y="2075180"/>
                    <a:pt x="1250950" y="2076450"/>
                    <a:pt x="1248410" y="2076450"/>
                  </a:cubicBezTo>
                  <a:lnTo>
                    <a:pt x="1248410" y="2077721"/>
                  </a:lnTo>
                  <a:lnTo>
                    <a:pt x="1259840" y="2077721"/>
                  </a:lnTo>
                  <a:cubicBezTo>
                    <a:pt x="1262380" y="2071371"/>
                    <a:pt x="1270000" y="2073910"/>
                    <a:pt x="1273810" y="2070100"/>
                  </a:cubicBezTo>
                  <a:lnTo>
                    <a:pt x="1276350" y="2070100"/>
                  </a:lnTo>
                  <a:lnTo>
                    <a:pt x="1272540" y="2073910"/>
                  </a:lnTo>
                  <a:cubicBezTo>
                    <a:pt x="1273810" y="2075181"/>
                    <a:pt x="1275080" y="2075181"/>
                    <a:pt x="1276350" y="2076450"/>
                  </a:cubicBezTo>
                  <a:cubicBezTo>
                    <a:pt x="1277620" y="2077720"/>
                    <a:pt x="1278890" y="2077721"/>
                    <a:pt x="1280160" y="2078990"/>
                  </a:cubicBezTo>
                  <a:cubicBezTo>
                    <a:pt x="1282700" y="2077720"/>
                    <a:pt x="1283970" y="2077720"/>
                    <a:pt x="1286510" y="2076450"/>
                  </a:cubicBezTo>
                  <a:cubicBezTo>
                    <a:pt x="1285240" y="2078990"/>
                    <a:pt x="1285240" y="2080260"/>
                    <a:pt x="1285240" y="2081530"/>
                  </a:cubicBezTo>
                  <a:lnTo>
                    <a:pt x="1291590" y="2081530"/>
                  </a:lnTo>
                  <a:lnTo>
                    <a:pt x="1291590" y="2077720"/>
                  </a:lnTo>
                  <a:cubicBezTo>
                    <a:pt x="1291590" y="2073910"/>
                    <a:pt x="1294130" y="2073910"/>
                    <a:pt x="1296670" y="2075180"/>
                  </a:cubicBezTo>
                  <a:cubicBezTo>
                    <a:pt x="1300480" y="2077720"/>
                    <a:pt x="1303020" y="2076450"/>
                    <a:pt x="1306830" y="2075180"/>
                  </a:cubicBezTo>
                  <a:cubicBezTo>
                    <a:pt x="1310640" y="2075180"/>
                    <a:pt x="1313180" y="2072640"/>
                    <a:pt x="1314450" y="2068830"/>
                  </a:cubicBezTo>
                  <a:lnTo>
                    <a:pt x="1309370" y="2068830"/>
                  </a:lnTo>
                  <a:cubicBezTo>
                    <a:pt x="1309370" y="2067560"/>
                    <a:pt x="1310640" y="2066290"/>
                    <a:pt x="1310640" y="2065020"/>
                  </a:cubicBezTo>
                  <a:lnTo>
                    <a:pt x="1310640" y="2059940"/>
                  </a:lnTo>
                  <a:lnTo>
                    <a:pt x="1311910" y="2059940"/>
                  </a:lnTo>
                  <a:cubicBezTo>
                    <a:pt x="1311910" y="2062480"/>
                    <a:pt x="1313180" y="2063750"/>
                    <a:pt x="1313180" y="2066290"/>
                  </a:cubicBezTo>
                  <a:cubicBezTo>
                    <a:pt x="1315720" y="2065020"/>
                    <a:pt x="1319530" y="2065020"/>
                    <a:pt x="1323340" y="2063750"/>
                  </a:cubicBezTo>
                  <a:lnTo>
                    <a:pt x="1323340" y="2067560"/>
                  </a:lnTo>
                  <a:cubicBezTo>
                    <a:pt x="1327150" y="2068831"/>
                    <a:pt x="1330960" y="2071371"/>
                    <a:pt x="1333500" y="2076450"/>
                  </a:cubicBezTo>
                  <a:cubicBezTo>
                    <a:pt x="1333500" y="2076450"/>
                    <a:pt x="1334770" y="2077721"/>
                    <a:pt x="1334770" y="2076450"/>
                  </a:cubicBezTo>
                  <a:lnTo>
                    <a:pt x="1346200" y="2072640"/>
                  </a:lnTo>
                  <a:cubicBezTo>
                    <a:pt x="1351280" y="2071370"/>
                    <a:pt x="1355090" y="2070100"/>
                    <a:pt x="1360170" y="2068830"/>
                  </a:cubicBezTo>
                  <a:cubicBezTo>
                    <a:pt x="1362710" y="2068830"/>
                    <a:pt x="1363980" y="2071370"/>
                    <a:pt x="1367790" y="2073910"/>
                  </a:cubicBezTo>
                  <a:cubicBezTo>
                    <a:pt x="1371600" y="2073910"/>
                    <a:pt x="1384300" y="2076450"/>
                    <a:pt x="1389380" y="2080260"/>
                  </a:cubicBezTo>
                  <a:cubicBezTo>
                    <a:pt x="1390650" y="2081530"/>
                    <a:pt x="1393190" y="2080260"/>
                    <a:pt x="1394460" y="2080260"/>
                  </a:cubicBezTo>
                  <a:cubicBezTo>
                    <a:pt x="1398270" y="2078990"/>
                    <a:pt x="1402080" y="2078990"/>
                    <a:pt x="1405890" y="2077720"/>
                  </a:cubicBezTo>
                  <a:lnTo>
                    <a:pt x="1407160" y="2078990"/>
                  </a:lnTo>
                  <a:cubicBezTo>
                    <a:pt x="1408430" y="2081530"/>
                    <a:pt x="1408430" y="2084070"/>
                    <a:pt x="1408430" y="2086610"/>
                  </a:cubicBezTo>
                  <a:cubicBezTo>
                    <a:pt x="1412240" y="2090421"/>
                    <a:pt x="1416050" y="2094231"/>
                    <a:pt x="1421130" y="2087881"/>
                  </a:cubicBezTo>
                  <a:cubicBezTo>
                    <a:pt x="1421130" y="2089151"/>
                    <a:pt x="1419860" y="2090421"/>
                    <a:pt x="1419860" y="2091691"/>
                  </a:cubicBezTo>
                  <a:cubicBezTo>
                    <a:pt x="1421130" y="2091691"/>
                    <a:pt x="1421130" y="2092961"/>
                    <a:pt x="1422400" y="2092961"/>
                  </a:cubicBezTo>
                  <a:cubicBezTo>
                    <a:pt x="1424940" y="2094231"/>
                    <a:pt x="1432560" y="2095501"/>
                    <a:pt x="1433830" y="2092961"/>
                  </a:cubicBezTo>
                  <a:cubicBezTo>
                    <a:pt x="1435100" y="2089151"/>
                    <a:pt x="1437640" y="2090421"/>
                    <a:pt x="1438910" y="2090421"/>
                  </a:cubicBezTo>
                  <a:cubicBezTo>
                    <a:pt x="1440180" y="2091691"/>
                    <a:pt x="1440180" y="2094231"/>
                    <a:pt x="1441450" y="2096771"/>
                  </a:cubicBezTo>
                  <a:lnTo>
                    <a:pt x="1441450" y="2087881"/>
                  </a:lnTo>
                  <a:cubicBezTo>
                    <a:pt x="1443990" y="2090421"/>
                    <a:pt x="1445260" y="2091691"/>
                    <a:pt x="1446530" y="2094231"/>
                  </a:cubicBezTo>
                  <a:cubicBezTo>
                    <a:pt x="1447800" y="2095501"/>
                    <a:pt x="1447800" y="2096771"/>
                    <a:pt x="1447800" y="2098041"/>
                  </a:cubicBezTo>
                  <a:cubicBezTo>
                    <a:pt x="1446530" y="2098041"/>
                    <a:pt x="1445260" y="2098041"/>
                    <a:pt x="1443990" y="2099311"/>
                  </a:cubicBezTo>
                  <a:lnTo>
                    <a:pt x="1440180" y="2099311"/>
                  </a:lnTo>
                  <a:cubicBezTo>
                    <a:pt x="1443990" y="2101851"/>
                    <a:pt x="1442720" y="2108201"/>
                    <a:pt x="1447800" y="2105661"/>
                  </a:cubicBezTo>
                  <a:cubicBezTo>
                    <a:pt x="1449070" y="2104391"/>
                    <a:pt x="1450340" y="2101851"/>
                    <a:pt x="1451610" y="2100581"/>
                  </a:cubicBezTo>
                  <a:cubicBezTo>
                    <a:pt x="1451610" y="2101851"/>
                    <a:pt x="1452880" y="2104391"/>
                    <a:pt x="1452880" y="2105661"/>
                  </a:cubicBezTo>
                  <a:cubicBezTo>
                    <a:pt x="1454150" y="2105661"/>
                    <a:pt x="1455420" y="2105661"/>
                    <a:pt x="1456690" y="2106931"/>
                  </a:cubicBezTo>
                  <a:cubicBezTo>
                    <a:pt x="1459230" y="2110741"/>
                    <a:pt x="1463040" y="2109471"/>
                    <a:pt x="1466850" y="2110741"/>
                  </a:cubicBezTo>
                  <a:cubicBezTo>
                    <a:pt x="1469390" y="2110741"/>
                    <a:pt x="1470660" y="2113281"/>
                    <a:pt x="1471930" y="2114551"/>
                  </a:cubicBezTo>
                  <a:cubicBezTo>
                    <a:pt x="1473200" y="2117091"/>
                    <a:pt x="1474470" y="2119631"/>
                    <a:pt x="1478280" y="2119631"/>
                  </a:cubicBezTo>
                  <a:cubicBezTo>
                    <a:pt x="1480820" y="2119631"/>
                    <a:pt x="1483360" y="2122171"/>
                    <a:pt x="1485900" y="2124711"/>
                  </a:cubicBezTo>
                  <a:cubicBezTo>
                    <a:pt x="1489710" y="2127251"/>
                    <a:pt x="1493520" y="2132331"/>
                    <a:pt x="1497330" y="2134871"/>
                  </a:cubicBezTo>
                  <a:cubicBezTo>
                    <a:pt x="1503680" y="2138681"/>
                    <a:pt x="1510030" y="2143761"/>
                    <a:pt x="1517650" y="2142491"/>
                  </a:cubicBezTo>
                  <a:cubicBezTo>
                    <a:pt x="1521460" y="2142491"/>
                    <a:pt x="1525270" y="2145031"/>
                    <a:pt x="1529080" y="2145031"/>
                  </a:cubicBezTo>
                  <a:cubicBezTo>
                    <a:pt x="1532890" y="2145031"/>
                    <a:pt x="1537970" y="2145031"/>
                    <a:pt x="1543050" y="2143761"/>
                  </a:cubicBezTo>
                  <a:cubicBezTo>
                    <a:pt x="1543050" y="2147571"/>
                    <a:pt x="1543050" y="2148841"/>
                    <a:pt x="1546860" y="2148841"/>
                  </a:cubicBezTo>
                  <a:cubicBezTo>
                    <a:pt x="1549400" y="2148841"/>
                    <a:pt x="1551940" y="2148841"/>
                    <a:pt x="1554480" y="2150111"/>
                  </a:cubicBezTo>
                  <a:cubicBezTo>
                    <a:pt x="1562100" y="2150111"/>
                    <a:pt x="1568450" y="2153921"/>
                    <a:pt x="1576070" y="2152651"/>
                  </a:cubicBezTo>
                  <a:cubicBezTo>
                    <a:pt x="1578610" y="2152651"/>
                    <a:pt x="1581150" y="2153921"/>
                    <a:pt x="1583690" y="2155191"/>
                  </a:cubicBezTo>
                  <a:cubicBezTo>
                    <a:pt x="1591310" y="2157731"/>
                    <a:pt x="1596390" y="2164081"/>
                    <a:pt x="1605280" y="2162811"/>
                  </a:cubicBezTo>
                  <a:cubicBezTo>
                    <a:pt x="1606550" y="2162811"/>
                    <a:pt x="1609090" y="2162811"/>
                    <a:pt x="1610360" y="2164081"/>
                  </a:cubicBezTo>
                  <a:cubicBezTo>
                    <a:pt x="1612900" y="2166621"/>
                    <a:pt x="1614170" y="2165351"/>
                    <a:pt x="1615440" y="2164081"/>
                  </a:cubicBezTo>
                  <a:cubicBezTo>
                    <a:pt x="1617980" y="2162811"/>
                    <a:pt x="1620520" y="2161541"/>
                    <a:pt x="1621790" y="2162811"/>
                  </a:cubicBezTo>
                  <a:cubicBezTo>
                    <a:pt x="1626870" y="2164081"/>
                    <a:pt x="1633220" y="2165351"/>
                    <a:pt x="1638300" y="2166621"/>
                  </a:cubicBezTo>
                  <a:lnTo>
                    <a:pt x="1643380" y="2166621"/>
                  </a:lnTo>
                  <a:cubicBezTo>
                    <a:pt x="1647190" y="2165351"/>
                    <a:pt x="1652270" y="2164081"/>
                    <a:pt x="1656080" y="2164081"/>
                  </a:cubicBezTo>
                  <a:cubicBezTo>
                    <a:pt x="1662430" y="2162811"/>
                    <a:pt x="1668780" y="2162811"/>
                    <a:pt x="1675130" y="2162811"/>
                  </a:cubicBezTo>
                  <a:lnTo>
                    <a:pt x="1677670" y="2162811"/>
                  </a:lnTo>
                  <a:cubicBezTo>
                    <a:pt x="1686560" y="2160271"/>
                    <a:pt x="1696720" y="2157731"/>
                    <a:pt x="1705610" y="2155191"/>
                  </a:cubicBezTo>
                  <a:cubicBezTo>
                    <a:pt x="1711960" y="2153921"/>
                    <a:pt x="1718310" y="2152651"/>
                    <a:pt x="1725930" y="2151381"/>
                  </a:cubicBezTo>
                  <a:cubicBezTo>
                    <a:pt x="1733550" y="2150111"/>
                    <a:pt x="1739900" y="2147571"/>
                    <a:pt x="1747520" y="2146301"/>
                  </a:cubicBezTo>
                  <a:cubicBezTo>
                    <a:pt x="1750060" y="2146301"/>
                    <a:pt x="1752600" y="2146301"/>
                    <a:pt x="1756410" y="2145031"/>
                  </a:cubicBezTo>
                  <a:cubicBezTo>
                    <a:pt x="1766570" y="2143761"/>
                    <a:pt x="1776730" y="2139951"/>
                    <a:pt x="1786889" y="2145031"/>
                  </a:cubicBezTo>
                  <a:lnTo>
                    <a:pt x="1802129" y="2148841"/>
                  </a:lnTo>
                  <a:cubicBezTo>
                    <a:pt x="1808479" y="2150111"/>
                    <a:pt x="1813559" y="2153921"/>
                    <a:pt x="1819909" y="2153921"/>
                  </a:cubicBezTo>
                  <a:cubicBezTo>
                    <a:pt x="1821179" y="2153921"/>
                    <a:pt x="1823719" y="2155191"/>
                    <a:pt x="1824989" y="2155191"/>
                  </a:cubicBezTo>
                  <a:cubicBezTo>
                    <a:pt x="1832609" y="2157731"/>
                    <a:pt x="1838959" y="2164081"/>
                    <a:pt x="1847849" y="2161541"/>
                  </a:cubicBezTo>
                  <a:cubicBezTo>
                    <a:pt x="1851659" y="2160271"/>
                    <a:pt x="1858009" y="2162811"/>
                    <a:pt x="1861819" y="2164081"/>
                  </a:cubicBezTo>
                  <a:cubicBezTo>
                    <a:pt x="1865629" y="2165351"/>
                    <a:pt x="1869439" y="2165351"/>
                    <a:pt x="1873249" y="2166621"/>
                  </a:cubicBezTo>
                  <a:lnTo>
                    <a:pt x="1873249" y="2169161"/>
                  </a:lnTo>
                  <a:cubicBezTo>
                    <a:pt x="1880869" y="2169161"/>
                    <a:pt x="1888489" y="2170431"/>
                    <a:pt x="1896109" y="2166621"/>
                  </a:cubicBezTo>
                  <a:cubicBezTo>
                    <a:pt x="1898649" y="2165351"/>
                    <a:pt x="1899919" y="2164081"/>
                    <a:pt x="1902459" y="2164081"/>
                  </a:cubicBezTo>
                  <a:cubicBezTo>
                    <a:pt x="1907539" y="2162811"/>
                    <a:pt x="1913889" y="2162811"/>
                    <a:pt x="1918969" y="2165351"/>
                  </a:cubicBezTo>
                  <a:cubicBezTo>
                    <a:pt x="1922779" y="2166621"/>
                    <a:pt x="1929129" y="2165351"/>
                    <a:pt x="1932939" y="2162811"/>
                  </a:cubicBezTo>
                  <a:cubicBezTo>
                    <a:pt x="1938019" y="2160271"/>
                    <a:pt x="1944369" y="2161541"/>
                    <a:pt x="1949450" y="2161541"/>
                  </a:cubicBezTo>
                  <a:cubicBezTo>
                    <a:pt x="1954530" y="2161541"/>
                    <a:pt x="1958339" y="2162811"/>
                    <a:pt x="1963420" y="2161541"/>
                  </a:cubicBezTo>
                  <a:cubicBezTo>
                    <a:pt x="1974850" y="2160271"/>
                    <a:pt x="1985010" y="2156461"/>
                    <a:pt x="1997710" y="2157731"/>
                  </a:cubicBezTo>
                  <a:cubicBezTo>
                    <a:pt x="2002789" y="2157731"/>
                    <a:pt x="2007870" y="2159001"/>
                    <a:pt x="2012950" y="2157731"/>
                  </a:cubicBezTo>
                  <a:cubicBezTo>
                    <a:pt x="2023110" y="2156461"/>
                    <a:pt x="2030729" y="2160271"/>
                    <a:pt x="2038350" y="2165351"/>
                  </a:cubicBezTo>
                  <a:cubicBezTo>
                    <a:pt x="2044700" y="2170431"/>
                    <a:pt x="2052320" y="2174241"/>
                    <a:pt x="2059939" y="2178051"/>
                  </a:cubicBezTo>
                  <a:cubicBezTo>
                    <a:pt x="2065019" y="2180591"/>
                    <a:pt x="2072639" y="2175511"/>
                    <a:pt x="2072639" y="2169161"/>
                  </a:cubicBezTo>
                  <a:lnTo>
                    <a:pt x="2072639" y="2157731"/>
                  </a:lnTo>
                  <a:cubicBezTo>
                    <a:pt x="2072639" y="2124711"/>
                    <a:pt x="2072639" y="2092961"/>
                    <a:pt x="2073910" y="2059941"/>
                  </a:cubicBezTo>
                  <a:cubicBezTo>
                    <a:pt x="2073910" y="2037081"/>
                    <a:pt x="2075180" y="2014221"/>
                    <a:pt x="2075180" y="1990091"/>
                  </a:cubicBezTo>
                  <a:cubicBezTo>
                    <a:pt x="2075180" y="1964691"/>
                    <a:pt x="2073910" y="447041"/>
                    <a:pt x="2073910" y="421641"/>
                  </a:cubicBezTo>
                  <a:cubicBezTo>
                    <a:pt x="2081530" y="410211"/>
                    <a:pt x="2078989" y="401321"/>
                    <a:pt x="2085339" y="394971"/>
                  </a:cubicBezTo>
                  <a:close/>
                  <a:moveTo>
                    <a:pt x="1263650" y="2052320"/>
                  </a:moveTo>
                  <a:cubicBezTo>
                    <a:pt x="1266190" y="2045970"/>
                    <a:pt x="1271270" y="2047240"/>
                    <a:pt x="1275080" y="2048510"/>
                  </a:cubicBezTo>
                  <a:cubicBezTo>
                    <a:pt x="1272540" y="2053590"/>
                    <a:pt x="1267460" y="2051050"/>
                    <a:pt x="1263650" y="2052320"/>
                  </a:cubicBezTo>
                  <a:close/>
                  <a:moveTo>
                    <a:pt x="1275080" y="2058670"/>
                  </a:moveTo>
                  <a:cubicBezTo>
                    <a:pt x="1276350" y="2056130"/>
                    <a:pt x="1276350" y="2052320"/>
                    <a:pt x="1280160" y="2052320"/>
                  </a:cubicBezTo>
                  <a:cubicBezTo>
                    <a:pt x="1281430" y="2052320"/>
                    <a:pt x="1283970" y="2053590"/>
                    <a:pt x="1285240" y="2053590"/>
                  </a:cubicBezTo>
                  <a:cubicBezTo>
                    <a:pt x="1283970" y="2056130"/>
                    <a:pt x="1282700" y="2057400"/>
                    <a:pt x="1281430" y="2059940"/>
                  </a:cubicBezTo>
                  <a:cubicBezTo>
                    <a:pt x="1280160" y="2059940"/>
                    <a:pt x="1277620" y="2059940"/>
                    <a:pt x="1275080" y="2058670"/>
                  </a:cubicBezTo>
                  <a:close/>
                  <a:moveTo>
                    <a:pt x="1280160" y="2071370"/>
                  </a:moveTo>
                  <a:cubicBezTo>
                    <a:pt x="1282700" y="2070100"/>
                    <a:pt x="1283970" y="2067560"/>
                    <a:pt x="1286510" y="2066290"/>
                  </a:cubicBezTo>
                  <a:cubicBezTo>
                    <a:pt x="1287780" y="2066290"/>
                    <a:pt x="1289050" y="2067560"/>
                    <a:pt x="1290320" y="2067560"/>
                  </a:cubicBezTo>
                  <a:cubicBezTo>
                    <a:pt x="1290320" y="2072640"/>
                    <a:pt x="1285240" y="2073910"/>
                    <a:pt x="1280160" y="2071370"/>
                  </a:cubicBezTo>
                  <a:close/>
                  <a:moveTo>
                    <a:pt x="1285240" y="2030730"/>
                  </a:moveTo>
                  <a:cubicBezTo>
                    <a:pt x="1286510" y="2032000"/>
                    <a:pt x="1286510" y="2033270"/>
                    <a:pt x="1289050" y="2034540"/>
                  </a:cubicBezTo>
                  <a:lnTo>
                    <a:pt x="1277620" y="2034540"/>
                  </a:lnTo>
                  <a:cubicBezTo>
                    <a:pt x="1277620" y="2033270"/>
                    <a:pt x="1277620" y="2032000"/>
                    <a:pt x="1278890" y="2030730"/>
                  </a:cubicBezTo>
                  <a:cubicBezTo>
                    <a:pt x="1283970" y="2030730"/>
                    <a:pt x="1285240" y="2030730"/>
                    <a:pt x="1285240" y="2025650"/>
                  </a:cubicBezTo>
                  <a:cubicBezTo>
                    <a:pt x="1289050" y="2026920"/>
                    <a:pt x="1294130" y="2023110"/>
                    <a:pt x="1295400" y="2029460"/>
                  </a:cubicBezTo>
                  <a:cubicBezTo>
                    <a:pt x="1291590" y="2030730"/>
                    <a:pt x="1289050" y="2030730"/>
                    <a:pt x="1285240" y="2030730"/>
                  </a:cubicBezTo>
                  <a:close/>
                </a:path>
              </a:pathLst>
            </a:custGeom>
            <a:blipFill>
              <a:blip r:embed="rId2"/>
              <a:stretch>
                <a:fillRect l="-19741" t="0" r="-31202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8421253" y="4246285"/>
            <a:ext cx="9434395" cy="89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cs typeface="Mali Bold"/>
              </a:rPr>
              <a:t>ขอให้โชคดี สำหรับวิชานี้ค่ะ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419" t="0" r="-7079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727117" y="492495"/>
            <a:ext cx="1064366" cy="1072409"/>
          </a:xfrm>
          <a:custGeom>
            <a:avLst/>
            <a:gdLst/>
            <a:ahLst/>
            <a:cxnLst/>
            <a:rect r="r" b="b" t="t" l="l"/>
            <a:pathLst>
              <a:path h="1072409" w="1064366">
                <a:moveTo>
                  <a:pt x="0" y="0"/>
                </a:moveTo>
                <a:lnTo>
                  <a:pt x="1064366" y="0"/>
                </a:lnTo>
                <a:lnTo>
                  <a:pt x="1064366" y="1072410"/>
                </a:lnTo>
                <a:lnTo>
                  <a:pt x="0" y="10724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149612" y="909541"/>
            <a:ext cx="1130775" cy="1256417"/>
          </a:xfrm>
          <a:custGeom>
            <a:avLst/>
            <a:gdLst/>
            <a:ahLst/>
            <a:cxnLst/>
            <a:rect r="r" b="b" t="t" l="l"/>
            <a:pathLst>
              <a:path h="1256417" w="1130775">
                <a:moveTo>
                  <a:pt x="0" y="0"/>
                </a:moveTo>
                <a:lnTo>
                  <a:pt x="1130776" y="0"/>
                </a:lnTo>
                <a:lnTo>
                  <a:pt x="1130776" y="1256417"/>
                </a:lnTo>
                <a:lnTo>
                  <a:pt x="0" y="12564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583845" y="719869"/>
            <a:ext cx="9675455" cy="1711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ali"/>
                <a:cs typeface="Mali"/>
              </a:rPr>
              <a:t>ลักษณะอาหารที่รับประทานแตกต่างกันออกไปตามประเภท มีอยู่ประมาณ 8 ประเภท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38257" y="2527080"/>
            <a:ext cx="8018761" cy="636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cs typeface="Mali Bold"/>
              </a:rPr>
              <a:t>ประเภทของอาหารมังสวิรัติ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08351" y="3731912"/>
            <a:ext cx="11278572" cy="5526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7"/>
              </a:lnSpc>
            </a:pPr>
            <a:r>
              <a:rPr lang="en-US" sz="3700">
                <a:solidFill>
                  <a:srgbClr val="000000"/>
                </a:solidFill>
                <a:latin typeface="Mali"/>
              </a:rPr>
              <a:t>1 .</a:t>
            </a:r>
            <a:r>
              <a:rPr lang="en-US" sz="3700">
                <a:solidFill>
                  <a:srgbClr val="000000"/>
                </a:solidFill>
                <a:latin typeface="Mali"/>
                <a:cs typeface="Mali"/>
              </a:rPr>
              <a:t>มังสวิรัติบริสุทธิ์ (Vegan) คือ การงดเนื้อสัตว์ และผลิตภัณฑ์จากสัตว์ทุกชนิด กินเฉพาะผัก ผลไม้ และผลิตภัณฑ์จากพืชเท่านั้น นอกจากนี้ผู้ที่อยู่ในกลุ่มมังสวิรัติบริสุทธิ์ ยังงดเว้นการใช้เสื้อผ้า เครื่องใช้ เครื่องสำอางหรือผลิตภัณฑ์ที่ผลิตจากสัตว์ทุกชนิด</a:t>
            </a:r>
          </a:p>
          <a:p>
            <a:pPr algn="ctr">
              <a:lnSpc>
                <a:spcPts val="4847"/>
              </a:lnSpc>
            </a:pPr>
          </a:p>
          <a:p>
            <a:pPr algn="ctr">
              <a:lnSpc>
                <a:spcPts val="4847"/>
              </a:lnSpc>
            </a:pPr>
            <a:r>
              <a:rPr lang="en-US" sz="3700">
                <a:solidFill>
                  <a:srgbClr val="000000"/>
                </a:solidFill>
                <a:latin typeface="Mali"/>
                <a:cs typeface="Mali"/>
              </a:rPr>
              <a:t>2 . มังสวิรัติพืชสด (Raw Vegan) คือ การงดเนื้อสัตว์ และผลิตภัณฑ์จากสัตว์ทุกชนิด กินเฉพาะผักและผลไม้แบบสดไม่ปรุงสุก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7300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977" t="0" r="-104238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46652" y="607943"/>
            <a:ext cx="11728174" cy="4947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0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Mali"/>
              </a:rPr>
              <a:t>   3 .</a:t>
            </a:r>
            <a:r>
              <a:rPr lang="en-US" sz="4300">
                <a:solidFill>
                  <a:srgbClr val="000000"/>
                </a:solidFill>
                <a:latin typeface="Mali"/>
                <a:cs typeface="Mali"/>
              </a:rPr>
              <a:t>มังสวิรัติ (Vegetarian) คือ การงดเนื้อสัตว์ และผลิตภัณฑ์อาหารจากสัตว์ทุกชนิด กินเฉพาะผัก ผลไม้ และผลิตภัณฑ์จากพืชเท่านั้น  แต่ผลิตภัณฑ์จากสัตว์ชนิดอื่น เช่น นมหรือไข่ยังรับประทานได้ตามปกติ</a:t>
            </a:r>
          </a:p>
          <a:p>
            <a:pPr algn="l">
              <a:lnSpc>
                <a:spcPts val="430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Mali"/>
                <a:cs typeface="Mali"/>
              </a:rPr>
              <a:t>     4. มังสวิรัติแมคโครไบโอติก (Macrobiotic Diet) คือ การงดเนื้อสัตว์ และผลิตภัณฑ์อาหารจากเนื้อสัตว์ เน้นการกินธัญพืชต่างๆ และเนื้อปลา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46652" y="5546340"/>
            <a:ext cx="11728174" cy="4628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3"/>
              </a:lnSpc>
            </a:pPr>
            <a:r>
              <a:rPr lang="en-US" sz="4300">
                <a:solidFill>
                  <a:srgbClr val="000000"/>
                </a:solidFill>
                <a:latin typeface="Mali"/>
              </a:rPr>
              <a:t>       5. </a:t>
            </a:r>
            <a:r>
              <a:rPr lang="en-US" sz="4300">
                <a:solidFill>
                  <a:srgbClr val="000000"/>
                </a:solidFill>
                <a:latin typeface="Mali"/>
                <a:cs typeface="Mali"/>
              </a:rPr>
              <a:t>มังสวิรัตินม-ไข่ (Lacto-Ovo Vegetarian)    คือ การงดเนื้อสัตว์ และผลิตภัณฑ์จากเนื้อสัตว์ แต่กินผลิตภัณฑ์จากนมและไข่ได้</a:t>
            </a:r>
          </a:p>
          <a:p>
            <a:pPr algn="l">
              <a:lnSpc>
                <a:spcPts val="5203"/>
              </a:lnSpc>
            </a:pPr>
            <a:r>
              <a:rPr lang="en-US" sz="4300">
                <a:solidFill>
                  <a:srgbClr val="000000"/>
                </a:solidFill>
                <a:latin typeface="Mali"/>
                <a:cs typeface="Mali"/>
              </a:rPr>
              <a:t>       6.มังสวิรัติไข่ (Ovo Vegetarian) คือ การงดเนื้อสัตว์ และผลิตภัณฑ์จากเนื้อสัตว์ แต่กินไข่ได้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086" t="0" r="-589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72048" y="6172200"/>
            <a:ext cx="6636774" cy="4114800"/>
          </a:xfrm>
          <a:custGeom>
            <a:avLst/>
            <a:gdLst/>
            <a:ahLst/>
            <a:cxnLst/>
            <a:rect r="r" b="b" t="t" l="l"/>
            <a:pathLst>
              <a:path h="4114800" w="6636774">
                <a:moveTo>
                  <a:pt x="0" y="0"/>
                </a:moveTo>
                <a:lnTo>
                  <a:pt x="6636774" y="0"/>
                </a:lnTo>
                <a:lnTo>
                  <a:pt x="66367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261652" y="1505970"/>
            <a:ext cx="11628783" cy="3885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Mali"/>
              </a:rPr>
              <a:t>  7. </a:t>
            </a:r>
            <a:r>
              <a:rPr lang="en-US" sz="4400">
                <a:solidFill>
                  <a:srgbClr val="000000"/>
                </a:solidFill>
                <a:latin typeface="Mali"/>
                <a:cs typeface="Mali"/>
              </a:rPr>
              <a:t>มังสวิรัตินม (Lacto Vegetarian) คือ การงดเนื้อสัตว์ และผลิตภัณฑ์จากเนื้อสัตว์ แต่กินนมและผลิตภัณฑ์จากนมได้</a:t>
            </a: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Mali"/>
                <a:cs typeface="Mali"/>
              </a:rPr>
              <a:t>    8. มังสวิรัติผลไม้ (Fruitarian) คือ การกินเฉพาะผลไม้ ผักจำพวกผลไม้ ถั่ว และธัญพืช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32978" y="2275630"/>
            <a:ext cx="3682474" cy="773320"/>
          </a:xfrm>
          <a:custGeom>
            <a:avLst/>
            <a:gdLst/>
            <a:ahLst/>
            <a:cxnLst/>
            <a:rect r="r" b="b" t="t" l="l"/>
            <a:pathLst>
              <a:path h="773320" w="3682474">
                <a:moveTo>
                  <a:pt x="0" y="0"/>
                </a:moveTo>
                <a:lnTo>
                  <a:pt x="3682474" y="0"/>
                </a:lnTo>
                <a:lnTo>
                  <a:pt x="3682474" y="773319"/>
                </a:lnTo>
                <a:lnTo>
                  <a:pt x="0" y="773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3978147">
            <a:off x="16234286" y="167450"/>
            <a:ext cx="2050028" cy="2578652"/>
          </a:xfrm>
          <a:custGeom>
            <a:avLst/>
            <a:gdLst/>
            <a:ahLst/>
            <a:cxnLst/>
            <a:rect r="r" b="b" t="t" l="l"/>
            <a:pathLst>
              <a:path h="2578652" w="2050028">
                <a:moveTo>
                  <a:pt x="0" y="2578652"/>
                </a:moveTo>
                <a:lnTo>
                  <a:pt x="2050028" y="2578652"/>
                </a:lnTo>
                <a:lnTo>
                  <a:pt x="2050028" y="0"/>
                </a:lnTo>
                <a:lnTo>
                  <a:pt x="0" y="0"/>
                </a:lnTo>
                <a:lnTo>
                  <a:pt x="0" y="25786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956259">
            <a:off x="15512280" y="8035988"/>
            <a:ext cx="308897" cy="1065162"/>
          </a:xfrm>
          <a:custGeom>
            <a:avLst/>
            <a:gdLst/>
            <a:ahLst/>
            <a:cxnLst/>
            <a:rect r="r" b="b" t="t" l="l"/>
            <a:pathLst>
              <a:path h="1065162" w="308897">
                <a:moveTo>
                  <a:pt x="0" y="0"/>
                </a:moveTo>
                <a:lnTo>
                  <a:pt x="308897" y="0"/>
                </a:lnTo>
                <a:lnTo>
                  <a:pt x="308897" y="1065162"/>
                </a:lnTo>
                <a:lnTo>
                  <a:pt x="0" y="1065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349716"/>
            <a:ext cx="15995914" cy="5218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4"/>
              </a:lnSpc>
            </a:pPr>
            <a:r>
              <a:rPr lang="en-US" sz="4100">
                <a:solidFill>
                  <a:srgbClr val="000000"/>
                </a:solidFill>
                <a:ea typeface="Mali"/>
                <a:cs typeface="Mali"/>
              </a:rPr>
              <a:t>ความแตกต่างระหว่างอาการเจและมังสวิรัติ ★</a:t>
            </a:r>
          </a:p>
          <a:p>
            <a:pPr algn="ctr">
              <a:lnSpc>
                <a:spcPts val="5904"/>
              </a:lnSpc>
            </a:pPr>
            <a:r>
              <a:rPr lang="en-US" sz="4100">
                <a:solidFill>
                  <a:srgbClr val="000000"/>
                </a:solidFill>
                <a:latin typeface="Mali"/>
                <a:cs typeface="Mali"/>
              </a:rPr>
              <a:t>เมื่อพิจารณาจากมังสวิรัติประเภทต่างกับอาหารเจแล้วสามารถสรุปได้ว่า มังสวิรัติและอาหารเจจะงดบริโภคเนื้อสัตว์ และผลิตภัณฑ์จากเนื้อสัตว์ (อื่นๆ ตามแต่ประเภท) เหมือนกัน แต่มังสวิรัติจะสามารถนำผักทุกชนิดมาปรุงได้ ในขณะที่อาหารเจ (ซึ่งจัดเป็นรูปแบบหนึ่งของมังสวิรัติได้เช่นกัน) ต้องมีการปรุงอาหารอย่างเข้มงวดกว่า งดอาหารรสจัด งดผักฉุน 5 ประเภท รวมถึงรักษาศีลให้จิตใจบริสุทธิ์อีกด้วย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5523749" y="8210393"/>
            <a:ext cx="7315200" cy="3764003"/>
          </a:xfrm>
          <a:custGeom>
            <a:avLst/>
            <a:gdLst/>
            <a:ahLst/>
            <a:cxnLst/>
            <a:rect r="r" b="b" t="t" l="l"/>
            <a:pathLst>
              <a:path h="3764003" w="7315200">
                <a:moveTo>
                  <a:pt x="0" y="0"/>
                </a:moveTo>
                <a:lnTo>
                  <a:pt x="7315200" y="0"/>
                </a:lnTo>
                <a:lnTo>
                  <a:pt x="7315200" y="3764003"/>
                </a:lnTo>
                <a:lnTo>
                  <a:pt x="0" y="37640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375889">
            <a:off x="-35756" y="-2057400"/>
            <a:ext cx="4371633" cy="4114800"/>
          </a:xfrm>
          <a:custGeom>
            <a:avLst/>
            <a:gdLst/>
            <a:ahLst/>
            <a:cxnLst/>
            <a:rect r="r" b="b" t="t" l="l"/>
            <a:pathLst>
              <a:path h="4114800" w="4371633">
                <a:moveTo>
                  <a:pt x="0" y="0"/>
                </a:moveTo>
                <a:lnTo>
                  <a:pt x="4371634" y="0"/>
                </a:lnTo>
                <a:lnTo>
                  <a:pt x="4371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078245" y="974831"/>
            <a:ext cx="4800720" cy="832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000000"/>
                </a:solidFill>
                <a:latin typeface="Mali Bold"/>
                <a:cs typeface="Mali Bold"/>
              </a:rPr>
              <a:t>เจ/มังสวิรัติ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31047" y="2694877"/>
            <a:ext cx="6425906" cy="610461"/>
          </a:xfrm>
          <a:custGeom>
            <a:avLst/>
            <a:gdLst/>
            <a:ahLst/>
            <a:cxnLst/>
            <a:rect r="r" b="b" t="t" l="l"/>
            <a:pathLst>
              <a:path h="610461" w="6425906">
                <a:moveTo>
                  <a:pt x="0" y="0"/>
                </a:moveTo>
                <a:lnTo>
                  <a:pt x="6425906" y="0"/>
                </a:lnTo>
                <a:lnTo>
                  <a:pt x="6425906" y="610461"/>
                </a:lnTo>
                <a:lnTo>
                  <a:pt x="0" y="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97375" y="1170877"/>
            <a:ext cx="7893249" cy="152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cs typeface="Mali Bold"/>
              </a:rPr>
              <a:t>ทำไมคนมักคิดว่าอา</a:t>
            </a:r>
            <a:r>
              <a:rPr lang="en-US" sz="5000">
                <a:solidFill>
                  <a:srgbClr val="000000"/>
                </a:solidFill>
                <a:latin typeface="Mali Bold"/>
                <a:cs typeface="Mali Bold"/>
              </a:rPr>
              <a:t>หารมังสวิรัติอาจดีต่อสุขภาพ 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3305338"/>
            <a:ext cx="16230600" cy="5952962"/>
            <a:chOff x="0" y="0"/>
            <a:chExt cx="5404915" cy="19823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3810" y="1270"/>
              <a:ext cx="5409995" cy="1981112"/>
            </a:xfrm>
            <a:custGeom>
              <a:avLst/>
              <a:gdLst/>
              <a:ahLst/>
              <a:cxnLst/>
              <a:rect r="r" b="b" t="t" l="l"/>
              <a:pathLst>
                <a:path h="1981112" w="5409995">
                  <a:moveTo>
                    <a:pt x="5406185" y="1695182"/>
                  </a:moveTo>
                  <a:cubicBezTo>
                    <a:pt x="5406185" y="1607602"/>
                    <a:pt x="5409995" y="1518538"/>
                    <a:pt x="5403645" y="1430958"/>
                  </a:cubicBezTo>
                  <a:cubicBezTo>
                    <a:pt x="5396025" y="1373066"/>
                    <a:pt x="5384595" y="231559"/>
                    <a:pt x="5384595" y="173667"/>
                  </a:cubicBezTo>
                  <a:cubicBezTo>
                    <a:pt x="5382055" y="133588"/>
                    <a:pt x="5380785" y="92025"/>
                    <a:pt x="5378245" y="54610"/>
                  </a:cubicBezTo>
                  <a:cubicBezTo>
                    <a:pt x="5378245" y="44450"/>
                    <a:pt x="5376975" y="34290"/>
                    <a:pt x="5375705" y="21590"/>
                  </a:cubicBezTo>
                  <a:cubicBezTo>
                    <a:pt x="5365545" y="19050"/>
                    <a:pt x="5356655" y="17780"/>
                    <a:pt x="5346495" y="16510"/>
                  </a:cubicBezTo>
                  <a:cubicBezTo>
                    <a:pt x="5326116" y="15240"/>
                    <a:pt x="5300825" y="16510"/>
                    <a:pt x="5279748" y="16510"/>
                  </a:cubicBezTo>
                  <a:cubicBezTo>
                    <a:pt x="5174368" y="13970"/>
                    <a:pt x="5068988" y="8890"/>
                    <a:pt x="4963608" y="7620"/>
                  </a:cubicBezTo>
                  <a:cubicBezTo>
                    <a:pt x="4765493" y="5080"/>
                    <a:pt x="4563163" y="3810"/>
                    <a:pt x="4365048" y="2540"/>
                  </a:cubicBezTo>
                  <a:cubicBezTo>
                    <a:pt x="4293390" y="2540"/>
                    <a:pt x="4217516" y="0"/>
                    <a:pt x="4145858" y="0"/>
                  </a:cubicBezTo>
                  <a:cubicBezTo>
                    <a:pt x="3973034" y="0"/>
                    <a:pt x="3804426" y="1270"/>
                    <a:pt x="3631603" y="1270"/>
                  </a:cubicBezTo>
                  <a:cubicBezTo>
                    <a:pt x="3530437" y="1270"/>
                    <a:pt x="3429272" y="3810"/>
                    <a:pt x="3323892" y="3810"/>
                  </a:cubicBezTo>
                  <a:cubicBezTo>
                    <a:pt x="3218512" y="5080"/>
                    <a:pt x="1309023" y="7620"/>
                    <a:pt x="1203643" y="7620"/>
                  </a:cubicBezTo>
                  <a:cubicBezTo>
                    <a:pt x="1119339" y="7620"/>
                    <a:pt x="1035035" y="6350"/>
                    <a:pt x="950730" y="7620"/>
                  </a:cubicBezTo>
                  <a:cubicBezTo>
                    <a:pt x="874857" y="8890"/>
                    <a:pt x="794768" y="11430"/>
                    <a:pt x="718894" y="12700"/>
                  </a:cubicBezTo>
                  <a:cubicBezTo>
                    <a:pt x="638805" y="15240"/>
                    <a:pt x="558716" y="16510"/>
                    <a:pt x="482842" y="19050"/>
                  </a:cubicBezTo>
                  <a:cubicBezTo>
                    <a:pt x="369032" y="21590"/>
                    <a:pt x="251006" y="24130"/>
                    <a:pt x="137195" y="27940"/>
                  </a:cubicBezTo>
                  <a:cubicBezTo>
                    <a:pt x="6975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243"/>
                    <a:pt x="10160" y="105384"/>
                    <a:pt x="8890" y="138041"/>
                  </a:cubicBezTo>
                  <a:cubicBezTo>
                    <a:pt x="7620" y="157339"/>
                    <a:pt x="8890" y="178120"/>
                    <a:pt x="7620" y="197418"/>
                  </a:cubicBezTo>
                  <a:cubicBezTo>
                    <a:pt x="0" y="295388"/>
                    <a:pt x="5080" y="1508147"/>
                    <a:pt x="7620" y="1607602"/>
                  </a:cubicBezTo>
                  <a:cubicBezTo>
                    <a:pt x="6350" y="1686276"/>
                    <a:pt x="11430" y="1763465"/>
                    <a:pt x="11430" y="1842138"/>
                  </a:cubicBezTo>
                  <a:cubicBezTo>
                    <a:pt x="11430" y="1879248"/>
                    <a:pt x="15240" y="1917843"/>
                    <a:pt x="7620" y="1950632"/>
                  </a:cubicBezTo>
                  <a:cubicBezTo>
                    <a:pt x="5080" y="1959522"/>
                    <a:pt x="10160" y="1965872"/>
                    <a:pt x="19050" y="1967142"/>
                  </a:cubicBezTo>
                  <a:cubicBezTo>
                    <a:pt x="29210" y="1968412"/>
                    <a:pt x="38100" y="1968412"/>
                    <a:pt x="48260" y="1968412"/>
                  </a:cubicBezTo>
                  <a:cubicBezTo>
                    <a:pt x="170917" y="1969682"/>
                    <a:pt x="305804" y="1969682"/>
                    <a:pt x="444905" y="1970952"/>
                  </a:cubicBezTo>
                  <a:cubicBezTo>
                    <a:pt x="520779" y="1972222"/>
                    <a:pt x="596653" y="1973492"/>
                    <a:pt x="668311" y="1974762"/>
                  </a:cubicBezTo>
                  <a:cubicBezTo>
                    <a:pt x="794768" y="1976032"/>
                    <a:pt x="917009" y="1976032"/>
                    <a:pt x="1043465" y="1977302"/>
                  </a:cubicBezTo>
                  <a:cubicBezTo>
                    <a:pt x="1094047" y="1977302"/>
                    <a:pt x="1140415" y="1977302"/>
                    <a:pt x="1190997" y="1976032"/>
                  </a:cubicBezTo>
                  <a:cubicBezTo>
                    <a:pt x="1212073" y="1976032"/>
                    <a:pt x="1237364" y="1974762"/>
                    <a:pt x="1258440" y="1974762"/>
                  </a:cubicBezTo>
                  <a:cubicBezTo>
                    <a:pt x="1342745" y="1976032"/>
                    <a:pt x="3028828" y="1967142"/>
                    <a:pt x="3113132" y="1968412"/>
                  </a:cubicBezTo>
                  <a:cubicBezTo>
                    <a:pt x="3231158" y="1969682"/>
                    <a:pt x="3555728" y="1969682"/>
                    <a:pt x="3673755" y="1969682"/>
                  </a:cubicBezTo>
                  <a:cubicBezTo>
                    <a:pt x="3720122" y="1969682"/>
                    <a:pt x="3762274" y="1968412"/>
                    <a:pt x="3808641" y="1968412"/>
                  </a:cubicBezTo>
                  <a:cubicBezTo>
                    <a:pt x="3884515" y="1969682"/>
                    <a:pt x="3960388" y="1970952"/>
                    <a:pt x="4036262" y="1972222"/>
                  </a:cubicBezTo>
                  <a:cubicBezTo>
                    <a:pt x="4200655" y="1974762"/>
                    <a:pt x="4360833" y="1972222"/>
                    <a:pt x="4525226" y="1976032"/>
                  </a:cubicBezTo>
                  <a:cubicBezTo>
                    <a:pt x="4799215" y="1981112"/>
                    <a:pt x="5077419" y="1974762"/>
                    <a:pt x="5346495" y="1979842"/>
                  </a:cubicBezTo>
                  <a:cubicBezTo>
                    <a:pt x="5366815" y="1981112"/>
                    <a:pt x="5387135" y="1979842"/>
                    <a:pt x="5409995" y="1979842"/>
                  </a:cubicBezTo>
                  <a:cubicBezTo>
                    <a:pt x="5409995" y="1955712"/>
                    <a:pt x="5409995" y="1943012"/>
                    <a:pt x="5409995" y="1919327"/>
                  </a:cubicBezTo>
                  <a:cubicBezTo>
                    <a:pt x="5408725" y="1843623"/>
                    <a:pt x="5406185" y="1772371"/>
                    <a:pt x="5406185" y="1695182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1246389">
            <a:off x="983483" y="1629311"/>
            <a:ext cx="1064366" cy="1072409"/>
          </a:xfrm>
          <a:custGeom>
            <a:avLst/>
            <a:gdLst/>
            <a:ahLst/>
            <a:cxnLst/>
            <a:rect r="r" b="b" t="t" l="l"/>
            <a:pathLst>
              <a:path h="1072409" w="1064366">
                <a:moveTo>
                  <a:pt x="0" y="0"/>
                </a:moveTo>
                <a:lnTo>
                  <a:pt x="1064366" y="0"/>
                </a:lnTo>
                <a:lnTo>
                  <a:pt x="1064366" y="1072410"/>
                </a:lnTo>
                <a:lnTo>
                  <a:pt x="0" y="1072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4236735" y="1932877"/>
            <a:ext cx="1096881" cy="1298084"/>
          </a:xfrm>
          <a:custGeom>
            <a:avLst/>
            <a:gdLst/>
            <a:ahLst/>
            <a:cxnLst/>
            <a:rect r="r" b="b" t="t" l="l"/>
            <a:pathLst>
              <a:path h="1298084" w="1096881">
                <a:moveTo>
                  <a:pt x="0" y="0"/>
                </a:moveTo>
                <a:lnTo>
                  <a:pt x="1096881" y="0"/>
                </a:lnTo>
                <a:lnTo>
                  <a:pt x="1096881" y="1298084"/>
                </a:lnTo>
                <a:lnTo>
                  <a:pt x="0" y="12980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2581561" y="1400296"/>
            <a:ext cx="308897" cy="1065162"/>
          </a:xfrm>
          <a:custGeom>
            <a:avLst/>
            <a:gdLst/>
            <a:ahLst/>
            <a:cxnLst/>
            <a:rect r="r" b="b" t="t" l="l"/>
            <a:pathLst>
              <a:path h="1065162" w="308897">
                <a:moveTo>
                  <a:pt x="0" y="0"/>
                </a:moveTo>
                <a:lnTo>
                  <a:pt x="308897" y="0"/>
                </a:lnTo>
                <a:lnTo>
                  <a:pt x="308897" y="1065162"/>
                </a:lnTo>
                <a:lnTo>
                  <a:pt x="0" y="10651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15315318" y="1493718"/>
            <a:ext cx="914913" cy="878317"/>
          </a:xfrm>
          <a:custGeom>
            <a:avLst/>
            <a:gdLst/>
            <a:ahLst/>
            <a:cxnLst/>
            <a:rect r="r" b="b" t="t" l="l"/>
            <a:pathLst>
              <a:path h="878317" w="914913">
                <a:moveTo>
                  <a:pt x="0" y="0"/>
                </a:moveTo>
                <a:lnTo>
                  <a:pt x="914913" y="0"/>
                </a:lnTo>
                <a:lnTo>
                  <a:pt x="914913" y="878317"/>
                </a:lnTo>
                <a:lnTo>
                  <a:pt x="0" y="8783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203428" y="3905648"/>
            <a:ext cx="14304916" cy="5437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4100">
                <a:solidFill>
                  <a:srgbClr val="000000"/>
                </a:solidFill>
                <a:cs typeface="Mali"/>
              </a:rPr>
              <a:t>เนื่องจากการรับประทานอาหารมังสวิรัติจะเน้นไปที่การรับประทานพืชผักผลไม้ หรืออาหารชนิดต่าง ๆ ที่มีไขมันอิ่มตัวและคอเลสเตอรอลต่ำ ผู้คนจึงเชื่อว่าอาหารมังสวิรัติน่าจะมีคุณค่าทางโภชนาการสูง การรับประทานมังสวิรัติจึงอาจช่วยเสริมสร้างสุขภาพร่างกายให้แข็งแรงสมบูรณ์ได้ จึงเป็นที่มาให้เกิดการศึกษาค้นคว้าเพื่อพิสูจน์คุณประโยชน์ของอาหารมังสวิรัติในด้านต่าง ๆ ตามมา</a:t>
            </a:r>
          </a:p>
          <a:p>
            <a:pPr algn="ctr">
              <a:lnSpc>
                <a:spcPts val="4756"/>
              </a:lnSpc>
            </a:pPr>
            <a:r>
              <a:rPr lang="en-US" sz="4100">
                <a:solidFill>
                  <a:srgbClr val="000000"/>
                </a:solidFill>
                <a:cs typeface="Mali"/>
              </a:rPr>
              <a:t>โดยสารอาหารที่อาจได้จากการรับประทานอาหารมังสวิรัติ ได้แก่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727" t="0" r="-7272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176445">
            <a:off x="15049188" y="6172200"/>
            <a:ext cx="2011109" cy="8229600"/>
          </a:xfrm>
          <a:custGeom>
            <a:avLst/>
            <a:gdLst/>
            <a:ahLst/>
            <a:cxnLst/>
            <a:rect r="r" b="b" t="t" l="l"/>
            <a:pathLst>
              <a:path h="8229600" w="2011109">
                <a:moveTo>
                  <a:pt x="0" y="0"/>
                </a:moveTo>
                <a:lnTo>
                  <a:pt x="2011109" y="0"/>
                </a:lnTo>
                <a:lnTo>
                  <a:pt x="201110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59826" y="1936888"/>
            <a:ext cx="10699474" cy="544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cs typeface="Mali Bold"/>
              </a:rPr>
              <a:t>โปรตีน</a:t>
            </a:r>
            <a:r>
              <a:rPr lang="en-US" sz="4400">
                <a:solidFill>
                  <a:srgbClr val="000000"/>
                </a:solidFill>
                <a:latin typeface="Mali"/>
                <a:cs typeface="Mali"/>
              </a:rPr>
              <a:t> เป็นส่วนประกอบภายในเซลล์ทุกส่วนของร่างกาย โปรตีนจึงเป็นสารอาหารสำคัญที่ช่วยในกระบวนการทำงานของระบบต่าง ๆ ภายในร่างกาย นอกเหนือจากเนื้อสัตว์ต่าง ๆ แล้ว อาหารมังสวิรัติก็มีแหล่งโปรตีนที่สำคัญ เช่น ไข่ นม ถั่ว ธัญพืชต่าง ๆ และโปรตีนจากถั่ว</a:t>
            </a:r>
            <a:r>
              <a:rPr lang="en-US" sz="4400">
                <a:solidFill>
                  <a:srgbClr val="000000"/>
                </a:solidFill>
                <a:latin typeface="Mali Bold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73000" y="0"/>
            <a:ext cx="5715000" cy="10287000"/>
          </a:xfrm>
          <a:custGeom>
            <a:avLst/>
            <a:gdLst/>
            <a:ahLst/>
            <a:cxnLst/>
            <a:rect r="r" b="b" t="t" l="l"/>
            <a:pathLst>
              <a:path h="10287000" w="5715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70168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65799"/>
            <a:ext cx="11181522" cy="7792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0"/>
              </a:lnSpc>
            </a:pPr>
            <a:r>
              <a:rPr lang="en-US" sz="4300">
                <a:solidFill>
                  <a:srgbClr val="000000"/>
                </a:solidFill>
                <a:cs typeface="Mali Bold"/>
              </a:rPr>
              <a:t>แคลเซียม</a:t>
            </a:r>
            <a:r>
              <a:rPr lang="en-US" sz="4300">
                <a:solidFill>
                  <a:srgbClr val="000000"/>
                </a:solidFill>
                <a:latin typeface="Mali"/>
                <a:cs typeface="Mali"/>
              </a:rPr>
              <a:t> เป็นสารอาหารสำคัญที่ช่วยเสริมสร้างความแข็งแรงแก่กระดูกและฟัน อีกทั้งเป็นส่วนประกอบในเลือดที่ช่วยในกระบวนการเจริญเติบโตของร่างกาย แหล่งแคลเซียมที่สำคัญจากอาหารมังสวิรัติ ได้แก่ นม และผลิตภัณฑ์ที่ทำจากนมอย่างโยเกิร์ตหรือชีส พืชผักใบเขียว อย่างผักคะน้า บล็อคโคลี่ เต้าหู้ ถั่วเหลือง น้ำผลไม้ และซีเรียลต่าง ๆ หากรับประทานปลา ก็จะมีในปลากระดูกอ่อนต่าง ๆ ที่กระดูกสามารถรับประทานได้ เช่น ปลาซาร์ดีนกระป๋อง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DAExF0uAjJ0</dc:identifier>
  <dcterms:modified xsi:type="dcterms:W3CDTF">2011-08-01T06:04:30Z</dcterms:modified>
  <cp:revision>1</cp:revision>
  <dc:title>อาหารมังสวิรัติ</dc:title>
</cp:coreProperties>
</file>