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Mali Bold" charset="1" panose="00000800000000000000"/>
      <p:regular r:id="rId16"/>
    </p:embeddedFont>
    <p:embeddedFont>
      <p:font typeface="ฟ้อนต์  Black" charset="1" panose="00000A00000000000000"/>
      <p:regular r:id="rId17"/>
    </p:embeddedFont>
    <p:embeddedFont>
      <p:font typeface="Mali" charset="1" panose="00000500000000000000"/>
      <p:regular r:id="rId18"/>
    </p:embeddedFont>
    <p:embeddedFont>
      <p:font typeface="Pridi Regular" charset="1" panose="000005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34" Target="../media/image33.png" Type="http://schemas.openxmlformats.org/officeDocument/2006/relationships/image"/><Relationship Id="rId35" Target="../media/image3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9.png" Type="http://schemas.openxmlformats.org/officeDocument/2006/relationships/image"/><Relationship Id="rId3" Target="../media/image70.svg" Type="http://schemas.openxmlformats.org/officeDocument/2006/relationships/image"/><Relationship Id="rId4" Target="../media/image99.png" Type="http://schemas.openxmlformats.org/officeDocument/2006/relationships/image"/><Relationship Id="rId5" Target="../media/image10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49.png" Type="http://schemas.openxmlformats.org/officeDocument/2006/relationships/image"/><Relationship Id="rId13" Target="../media/image50.svg" Type="http://schemas.openxmlformats.org/officeDocument/2006/relationships/image"/><Relationship Id="rId14" Target="../media/image51.png" Type="http://schemas.openxmlformats.org/officeDocument/2006/relationships/image"/><Relationship Id="rId15" Target="../media/image52.svg" Type="http://schemas.openxmlformats.org/officeDocument/2006/relationships/image"/><Relationship Id="rId16" Target="../media/image53.png" Type="http://schemas.openxmlformats.org/officeDocument/2006/relationships/image"/><Relationship Id="rId17" Target="../media/image54.svg" Type="http://schemas.openxmlformats.org/officeDocument/2006/relationships/image"/><Relationship Id="rId18" Target="../media/image55.png" Type="http://schemas.openxmlformats.org/officeDocument/2006/relationships/image"/><Relationship Id="rId19" Target="../media/image56.svg" Type="http://schemas.openxmlformats.org/officeDocument/2006/relationships/image"/><Relationship Id="rId2" Target="../media/image3.png" Type="http://schemas.openxmlformats.org/officeDocument/2006/relationships/image"/><Relationship Id="rId20" Target="../media/image23.png" Type="http://schemas.openxmlformats.org/officeDocument/2006/relationships/image"/><Relationship Id="rId21" Target="../media/image24.svg" Type="http://schemas.openxmlformats.org/officeDocument/2006/relationships/image"/><Relationship Id="rId22" Target="../media/image57.png" Type="http://schemas.openxmlformats.org/officeDocument/2006/relationships/image"/><Relationship Id="rId23" Target="../media/image58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59.png" Type="http://schemas.openxmlformats.org/officeDocument/2006/relationships/image"/><Relationship Id="rId29" Target="../media/image60.svg" Type="http://schemas.openxmlformats.org/officeDocument/2006/relationships/image"/><Relationship Id="rId3" Target="../media/image4.svg" Type="http://schemas.openxmlformats.org/officeDocument/2006/relationships/image"/><Relationship Id="rId30" Target="../media/image61.png" Type="http://schemas.openxmlformats.org/officeDocument/2006/relationships/image"/><Relationship Id="rId31" Target="../media/image62.svg" Type="http://schemas.openxmlformats.org/officeDocument/2006/relationships/image"/><Relationship Id="rId32" Target="../media/image63.png" Type="http://schemas.openxmlformats.org/officeDocument/2006/relationships/image"/><Relationship Id="rId33" Target="../media/image64.svg" Type="http://schemas.openxmlformats.org/officeDocument/2006/relationships/image"/><Relationship Id="rId34" Target="../media/image65.png" Type="http://schemas.openxmlformats.org/officeDocument/2006/relationships/image"/><Relationship Id="rId35" Target="../media/image66.svg" Type="http://schemas.openxmlformats.org/officeDocument/2006/relationships/image"/><Relationship Id="rId36" Target="../media/image21.png" Type="http://schemas.openxmlformats.org/officeDocument/2006/relationships/image"/><Relationship Id="rId37" Target="../media/image22.svg" Type="http://schemas.openxmlformats.org/officeDocument/2006/relationships/image"/><Relationship Id="rId38" Target="../media/image67.png" Type="http://schemas.openxmlformats.org/officeDocument/2006/relationships/image"/><Relationship Id="rId39" Target="../media/image68.svg" Type="http://schemas.openxmlformats.org/officeDocument/2006/relationships/image"/><Relationship Id="rId4" Target="../media/image45.png" Type="http://schemas.openxmlformats.org/officeDocument/2006/relationships/image"/><Relationship Id="rId40" Target="../media/image69.png" Type="http://schemas.openxmlformats.org/officeDocument/2006/relationships/image"/><Relationship Id="rId41" Target="../media/image70.sv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5.png" Type="http://schemas.openxmlformats.org/officeDocument/2006/relationships/image"/><Relationship Id="rId11" Target="../media/image76.svg" Type="http://schemas.openxmlformats.org/officeDocument/2006/relationships/image"/><Relationship Id="rId12" Target="../media/image77.png" Type="http://schemas.openxmlformats.org/officeDocument/2006/relationships/image"/><Relationship Id="rId13" Target="../media/image78.svg" Type="http://schemas.openxmlformats.org/officeDocument/2006/relationships/image"/><Relationship Id="rId14" Target="../media/image79.png" Type="http://schemas.openxmlformats.org/officeDocument/2006/relationships/image"/><Relationship Id="rId15" Target="../media/image80.svg" Type="http://schemas.openxmlformats.org/officeDocument/2006/relationships/image"/><Relationship Id="rId16" Target="../media/image81.png" Type="http://schemas.openxmlformats.org/officeDocument/2006/relationships/image"/><Relationship Id="rId17" Target="../media/image82.svg" Type="http://schemas.openxmlformats.org/officeDocument/2006/relationships/image"/><Relationship Id="rId18" Target="../media/image61.png" Type="http://schemas.openxmlformats.org/officeDocument/2006/relationships/image"/><Relationship Id="rId19" Target="../media/image62.svg" Type="http://schemas.openxmlformats.org/officeDocument/2006/relationships/image"/><Relationship Id="rId2" Target="../media/image53.png" Type="http://schemas.openxmlformats.org/officeDocument/2006/relationships/image"/><Relationship Id="rId20" Target="../media/image83.png" Type="http://schemas.openxmlformats.org/officeDocument/2006/relationships/image"/><Relationship Id="rId21" Target="../media/image84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85.png" Type="http://schemas.openxmlformats.org/officeDocument/2006/relationships/image"/><Relationship Id="rId25" Target="../media/image86.svg" Type="http://schemas.openxmlformats.org/officeDocument/2006/relationships/image"/><Relationship Id="rId26" Target="../media/image87.png" Type="http://schemas.openxmlformats.org/officeDocument/2006/relationships/image"/><Relationship Id="rId27" Target="../media/image88.svg" Type="http://schemas.openxmlformats.org/officeDocument/2006/relationships/image"/><Relationship Id="rId28" Target="../media/image89.png" Type="http://schemas.openxmlformats.org/officeDocument/2006/relationships/image"/><Relationship Id="rId29" Target="../media/image90.svg" Type="http://schemas.openxmlformats.org/officeDocument/2006/relationships/image"/><Relationship Id="rId3" Target="../media/image54.svg" Type="http://schemas.openxmlformats.org/officeDocument/2006/relationships/image"/><Relationship Id="rId30" Target="../media/image91.png" Type="http://schemas.openxmlformats.org/officeDocument/2006/relationships/image"/><Relationship Id="rId31" Target="../media/image92.svg" Type="http://schemas.openxmlformats.org/officeDocument/2006/relationships/image"/><Relationship Id="rId32" Target="../media/image29.png" Type="http://schemas.openxmlformats.org/officeDocument/2006/relationships/image"/><Relationship Id="rId33" Target="../media/image30.svg" Type="http://schemas.openxmlformats.org/officeDocument/2006/relationships/image"/><Relationship Id="rId4" Target="../media/image71.png" Type="http://schemas.openxmlformats.org/officeDocument/2006/relationships/image"/><Relationship Id="rId5" Target="../media/image72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73.png" Type="http://schemas.openxmlformats.org/officeDocument/2006/relationships/image"/><Relationship Id="rId9" Target="../media/image7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5.png" Type="http://schemas.openxmlformats.org/officeDocument/2006/relationships/image"/><Relationship Id="rId3" Target="../media/image76.svg" Type="http://schemas.openxmlformats.org/officeDocument/2006/relationships/image"/><Relationship Id="rId4" Target="../media/image93.png" Type="http://schemas.openxmlformats.org/officeDocument/2006/relationships/image"/><Relationship Id="rId5" Target="../media/image94.svg" Type="http://schemas.openxmlformats.org/officeDocument/2006/relationships/image"/><Relationship Id="rId6" Target="../media/image95.png" Type="http://schemas.openxmlformats.org/officeDocument/2006/relationships/image"/><Relationship Id="rId7" Target="../media/image96.svg" Type="http://schemas.openxmlformats.org/officeDocument/2006/relationships/image"/><Relationship Id="rId8" Target="../media/image97.png" Type="http://schemas.openxmlformats.org/officeDocument/2006/relationships/image"/><Relationship Id="rId9" Target="../media/image9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5.png" Type="http://schemas.openxmlformats.org/officeDocument/2006/relationships/image"/><Relationship Id="rId3" Target="../media/image76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81.png" Type="http://schemas.openxmlformats.org/officeDocument/2006/relationships/image"/><Relationship Id="rId9" Target="../media/image8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5.png" Type="http://schemas.openxmlformats.org/officeDocument/2006/relationships/image"/><Relationship Id="rId11" Target="../media/image76.svg" Type="http://schemas.openxmlformats.org/officeDocument/2006/relationships/image"/><Relationship Id="rId12" Target="../media/image77.png" Type="http://schemas.openxmlformats.org/officeDocument/2006/relationships/image"/><Relationship Id="rId13" Target="../media/image78.svg" Type="http://schemas.openxmlformats.org/officeDocument/2006/relationships/image"/><Relationship Id="rId14" Target="../media/image79.png" Type="http://schemas.openxmlformats.org/officeDocument/2006/relationships/image"/><Relationship Id="rId15" Target="../media/image80.svg" Type="http://schemas.openxmlformats.org/officeDocument/2006/relationships/image"/><Relationship Id="rId16" Target="../media/image81.png" Type="http://schemas.openxmlformats.org/officeDocument/2006/relationships/image"/><Relationship Id="rId17" Target="../media/image82.svg" Type="http://schemas.openxmlformats.org/officeDocument/2006/relationships/image"/><Relationship Id="rId18" Target="../media/image61.png" Type="http://schemas.openxmlformats.org/officeDocument/2006/relationships/image"/><Relationship Id="rId19" Target="../media/image62.svg" Type="http://schemas.openxmlformats.org/officeDocument/2006/relationships/image"/><Relationship Id="rId2" Target="../media/image53.png" Type="http://schemas.openxmlformats.org/officeDocument/2006/relationships/image"/><Relationship Id="rId20" Target="../media/image83.png" Type="http://schemas.openxmlformats.org/officeDocument/2006/relationships/image"/><Relationship Id="rId21" Target="../media/image84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85.png" Type="http://schemas.openxmlformats.org/officeDocument/2006/relationships/image"/><Relationship Id="rId25" Target="../media/image86.svg" Type="http://schemas.openxmlformats.org/officeDocument/2006/relationships/image"/><Relationship Id="rId26" Target="../media/image87.png" Type="http://schemas.openxmlformats.org/officeDocument/2006/relationships/image"/><Relationship Id="rId27" Target="../media/image88.svg" Type="http://schemas.openxmlformats.org/officeDocument/2006/relationships/image"/><Relationship Id="rId28" Target="../media/image89.png" Type="http://schemas.openxmlformats.org/officeDocument/2006/relationships/image"/><Relationship Id="rId29" Target="../media/image90.svg" Type="http://schemas.openxmlformats.org/officeDocument/2006/relationships/image"/><Relationship Id="rId3" Target="../media/image54.svg" Type="http://schemas.openxmlformats.org/officeDocument/2006/relationships/image"/><Relationship Id="rId30" Target="../media/image91.png" Type="http://schemas.openxmlformats.org/officeDocument/2006/relationships/image"/><Relationship Id="rId31" Target="../media/image92.svg" Type="http://schemas.openxmlformats.org/officeDocument/2006/relationships/image"/><Relationship Id="rId32" Target="../media/image29.png" Type="http://schemas.openxmlformats.org/officeDocument/2006/relationships/image"/><Relationship Id="rId33" Target="../media/image30.svg" Type="http://schemas.openxmlformats.org/officeDocument/2006/relationships/image"/><Relationship Id="rId4" Target="../media/image71.png" Type="http://schemas.openxmlformats.org/officeDocument/2006/relationships/image"/><Relationship Id="rId5" Target="../media/image72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73.png" Type="http://schemas.openxmlformats.org/officeDocument/2006/relationships/image"/><Relationship Id="rId9" Target="../media/image7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FB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468150">
            <a:off x="16278163" y="678937"/>
            <a:ext cx="1962273" cy="2932746"/>
          </a:xfrm>
          <a:custGeom>
            <a:avLst/>
            <a:gdLst/>
            <a:ahLst/>
            <a:cxnLst/>
            <a:rect r="r" b="b" t="t" l="l"/>
            <a:pathLst>
              <a:path h="2932746" w="1962273">
                <a:moveTo>
                  <a:pt x="0" y="0"/>
                </a:moveTo>
                <a:lnTo>
                  <a:pt x="1962274" y="0"/>
                </a:lnTo>
                <a:lnTo>
                  <a:pt x="1962274" y="2932745"/>
                </a:lnTo>
                <a:lnTo>
                  <a:pt x="0" y="29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20085">
            <a:off x="13797855" y="1878272"/>
            <a:ext cx="1738064" cy="1213484"/>
          </a:xfrm>
          <a:custGeom>
            <a:avLst/>
            <a:gdLst/>
            <a:ahLst/>
            <a:cxnLst/>
            <a:rect r="r" b="b" t="t" l="l"/>
            <a:pathLst>
              <a:path h="1213484" w="1738064">
                <a:moveTo>
                  <a:pt x="0" y="0"/>
                </a:moveTo>
                <a:lnTo>
                  <a:pt x="1738064" y="0"/>
                </a:lnTo>
                <a:lnTo>
                  <a:pt x="1738064" y="1213485"/>
                </a:lnTo>
                <a:lnTo>
                  <a:pt x="0" y="1213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826238" y="5755559"/>
            <a:ext cx="2188277" cy="2188277"/>
          </a:xfrm>
          <a:custGeom>
            <a:avLst/>
            <a:gdLst/>
            <a:ahLst/>
            <a:cxnLst/>
            <a:rect r="r" b="b" t="t" l="l"/>
            <a:pathLst>
              <a:path h="2188277" w="2188277">
                <a:moveTo>
                  <a:pt x="0" y="0"/>
                </a:moveTo>
                <a:lnTo>
                  <a:pt x="2188277" y="0"/>
                </a:lnTo>
                <a:lnTo>
                  <a:pt x="2188277" y="2188277"/>
                </a:lnTo>
                <a:lnTo>
                  <a:pt x="0" y="21882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60442" y="1816073"/>
            <a:ext cx="931850" cy="931850"/>
          </a:xfrm>
          <a:custGeom>
            <a:avLst/>
            <a:gdLst/>
            <a:ahLst/>
            <a:cxnLst/>
            <a:rect r="r" b="b" t="t" l="l"/>
            <a:pathLst>
              <a:path h="931850" w="931850">
                <a:moveTo>
                  <a:pt x="0" y="0"/>
                </a:moveTo>
                <a:lnTo>
                  <a:pt x="931850" y="0"/>
                </a:lnTo>
                <a:lnTo>
                  <a:pt x="931850" y="931850"/>
                </a:lnTo>
                <a:lnTo>
                  <a:pt x="0" y="9318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218241" y="-587904"/>
            <a:ext cx="2733213" cy="2733213"/>
            <a:chOff x="0" y="0"/>
            <a:chExt cx="3644284" cy="3644284"/>
          </a:xfrm>
        </p:grpSpPr>
        <p:sp>
          <p:nvSpPr>
            <p:cNvPr name="Freeform 7" id="7"/>
            <p:cNvSpPr/>
            <p:nvPr/>
          </p:nvSpPr>
          <p:spPr>
            <a:xfrm flipH="false" flipV="false" rot="-2089604">
              <a:off x="513113" y="513113"/>
              <a:ext cx="2618059" cy="2618059"/>
            </a:xfrm>
            <a:custGeom>
              <a:avLst/>
              <a:gdLst/>
              <a:ahLst/>
              <a:cxnLst/>
              <a:rect r="r" b="b" t="t" l="l"/>
              <a:pathLst>
                <a:path h="2618059" w="2618059">
                  <a:moveTo>
                    <a:pt x="0" y="0"/>
                  </a:moveTo>
                  <a:lnTo>
                    <a:pt x="2618058" y="0"/>
                  </a:lnTo>
                  <a:lnTo>
                    <a:pt x="2618058" y="2618058"/>
                  </a:lnTo>
                  <a:lnTo>
                    <a:pt x="0" y="261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982870" y="982870"/>
              <a:ext cx="1678544" cy="1678544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EA9E0"/>
              </a:solidFill>
            </p:spPr>
          </p:sp>
        </p:grpSp>
      </p:grpSp>
      <p:sp>
        <p:nvSpPr>
          <p:cNvPr name="Freeform 10" id="10"/>
          <p:cNvSpPr/>
          <p:nvPr/>
        </p:nvSpPr>
        <p:spPr>
          <a:xfrm flipH="false" flipV="false" rot="-1914211">
            <a:off x="12684383" y="560776"/>
            <a:ext cx="1659682" cy="889433"/>
          </a:xfrm>
          <a:custGeom>
            <a:avLst/>
            <a:gdLst/>
            <a:ahLst/>
            <a:cxnLst/>
            <a:rect r="r" b="b" t="t" l="l"/>
            <a:pathLst>
              <a:path h="889433" w="1659682">
                <a:moveTo>
                  <a:pt x="0" y="0"/>
                </a:moveTo>
                <a:lnTo>
                  <a:pt x="1659682" y="0"/>
                </a:lnTo>
                <a:lnTo>
                  <a:pt x="1659682" y="889434"/>
                </a:lnTo>
                <a:lnTo>
                  <a:pt x="0" y="889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065673">
            <a:off x="2985874" y="2460633"/>
            <a:ext cx="1566939" cy="797714"/>
          </a:xfrm>
          <a:custGeom>
            <a:avLst/>
            <a:gdLst/>
            <a:ahLst/>
            <a:cxnLst/>
            <a:rect r="r" b="b" t="t" l="l"/>
            <a:pathLst>
              <a:path h="797714" w="1566939">
                <a:moveTo>
                  <a:pt x="0" y="0"/>
                </a:moveTo>
                <a:lnTo>
                  <a:pt x="1566939" y="0"/>
                </a:lnTo>
                <a:lnTo>
                  <a:pt x="1566939" y="797714"/>
                </a:lnTo>
                <a:lnTo>
                  <a:pt x="0" y="7977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331890">
            <a:off x="1985365" y="6803161"/>
            <a:ext cx="1962273" cy="2932746"/>
          </a:xfrm>
          <a:custGeom>
            <a:avLst/>
            <a:gdLst/>
            <a:ahLst/>
            <a:cxnLst/>
            <a:rect r="r" b="b" t="t" l="l"/>
            <a:pathLst>
              <a:path h="2932746" w="1962273">
                <a:moveTo>
                  <a:pt x="0" y="0"/>
                </a:moveTo>
                <a:lnTo>
                  <a:pt x="1962273" y="0"/>
                </a:lnTo>
                <a:lnTo>
                  <a:pt x="1962273" y="2932745"/>
                </a:lnTo>
                <a:lnTo>
                  <a:pt x="0" y="29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10075">
            <a:off x="1287023" y="7046726"/>
            <a:ext cx="1962273" cy="2932746"/>
          </a:xfrm>
          <a:custGeom>
            <a:avLst/>
            <a:gdLst/>
            <a:ahLst/>
            <a:cxnLst/>
            <a:rect r="r" b="b" t="t" l="l"/>
            <a:pathLst>
              <a:path h="2932746" w="1962273">
                <a:moveTo>
                  <a:pt x="0" y="0"/>
                </a:moveTo>
                <a:lnTo>
                  <a:pt x="1962274" y="0"/>
                </a:lnTo>
                <a:lnTo>
                  <a:pt x="1962274" y="2932745"/>
                </a:lnTo>
                <a:lnTo>
                  <a:pt x="0" y="29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03424" y="5517383"/>
            <a:ext cx="1269337" cy="1230103"/>
          </a:xfrm>
          <a:custGeom>
            <a:avLst/>
            <a:gdLst/>
            <a:ahLst/>
            <a:cxnLst/>
            <a:rect r="r" b="b" t="t" l="l"/>
            <a:pathLst>
              <a:path h="1230103" w="1269337">
                <a:moveTo>
                  <a:pt x="0" y="0"/>
                </a:moveTo>
                <a:lnTo>
                  <a:pt x="1269336" y="0"/>
                </a:lnTo>
                <a:lnTo>
                  <a:pt x="1269336" y="1230103"/>
                </a:lnTo>
                <a:lnTo>
                  <a:pt x="0" y="12301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493216">
            <a:off x="2632802" y="235967"/>
            <a:ext cx="1789844" cy="1776827"/>
          </a:xfrm>
          <a:custGeom>
            <a:avLst/>
            <a:gdLst/>
            <a:ahLst/>
            <a:cxnLst/>
            <a:rect r="r" b="b" t="t" l="l"/>
            <a:pathLst>
              <a:path h="1776827" w="1789844">
                <a:moveTo>
                  <a:pt x="0" y="0"/>
                </a:moveTo>
                <a:lnTo>
                  <a:pt x="1789844" y="0"/>
                </a:lnTo>
                <a:lnTo>
                  <a:pt x="1789844" y="1776827"/>
                </a:lnTo>
                <a:lnTo>
                  <a:pt x="0" y="17768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755840">
            <a:off x="16252502" y="1714572"/>
            <a:ext cx="2031755" cy="1038042"/>
          </a:xfrm>
          <a:custGeom>
            <a:avLst/>
            <a:gdLst/>
            <a:ahLst/>
            <a:cxnLst/>
            <a:rect r="r" b="b" t="t" l="l"/>
            <a:pathLst>
              <a:path h="1038042" w="2031755">
                <a:moveTo>
                  <a:pt x="0" y="0"/>
                </a:moveTo>
                <a:lnTo>
                  <a:pt x="2031754" y="0"/>
                </a:lnTo>
                <a:lnTo>
                  <a:pt x="2031754" y="1038041"/>
                </a:lnTo>
                <a:lnTo>
                  <a:pt x="0" y="10380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459349">
            <a:off x="14718617" y="7083802"/>
            <a:ext cx="1634605" cy="2410275"/>
          </a:xfrm>
          <a:custGeom>
            <a:avLst/>
            <a:gdLst/>
            <a:ahLst/>
            <a:cxnLst/>
            <a:rect r="r" b="b" t="t" l="l"/>
            <a:pathLst>
              <a:path h="2410275" w="1634605">
                <a:moveTo>
                  <a:pt x="0" y="0"/>
                </a:moveTo>
                <a:lnTo>
                  <a:pt x="1634604" y="0"/>
                </a:lnTo>
                <a:lnTo>
                  <a:pt x="1634604" y="2410275"/>
                </a:lnTo>
                <a:lnTo>
                  <a:pt x="0" y="241027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523058">
            <a:off x="14979463" y="-297641"/>
            <a:ext cx="1271061" cy="1403782"/>
          </a:xfrm>
          <a:custGeom>
            <a:avLst/>
            <a:gdLst/>
            <a:ahLst/>
            <a:cxnLst/>
            <a:rect r="r" b="b" t="t" l="l"/>
            <a:pathLst>
              <a:path h="1403782" w="1271061">
                <a:moveTo>
                  <a:pt x="0" y="0"/>
                </a:moveTo>
                <a:lnTo>
                  <a:pt x="1271061" y="0"/>
                </a:lnTo>
                <a:lnTo>
                  <a:pt x="1271061" y="1403782"/>
                </a:lnTo>
                <a:lnTo>
                  <a:pt x="0" y="140378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669818">
            <a:off x="722886" y="7490213"/>
            <a:ext cx="1962273" cy="2932746"/>
          </a:xfrm>
          <a:custGeom>
            <a:avLst/>
            <a:gdLst/>
            <a:ahLst/>
            <a:cxnLst/>
            <a:rect r="r" b="b" t="t" l="l"/>
            <a:pathLst>
              <a:path h="2932746" w="1962273">
                <a:moveTo>
                  <a:pt x="0" y="0"/>
                </a:moveTo>
                <a:lnTo>
                  <a:pt x="1962273" y="0"/>
                </a:lnTo>
                <a:lnTo>
                  <a:pt x="1962273" y="2932746"/>
                </a:lnTo>
                <a:lnTo>
                  <a:pt x="0" y="2932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1969643">
            <a:off x="957094" y="8209658"/>
            <a:ext cx="1493857" cy="1493857"/>
            <a:chOff x="0" y="0"/>
            <a:chExt cx="1991809" cy="1991809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55324" y="74401"/>
              <a:ext cx="1881162" cy="1881162"/>
              <a:chOff x="0" y="0"/>
              <a:chExt cx="6350000" cy="63500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EA9E0"/>
              </a:solidFill>
            </p:spPr>
          </p:sp>
        </p:grpSp>
        <p:sp>
          <p:nvSpPr>
            <p:cNvPr name="Freeform 23" id="23"/>
            <p:cNvSpPr/>
            <p:nvPr/>
          </p:nvSpPr>
          <p:spPr>
            <a:xfrm flipH="false" flipV="false" rot="-1431562">
              <a:off x="240879" y="240879"/>
              <a:ext cx="1510051" cy="1510051"/>
            </a:xfrm>
            <a:custGeom>
              <a:avLst/>
              <a:gdLst/>
              <a:ahLst/>
              <a:cxnLst/>
              <a:rect r="r" b="b" t="t" l="l"/>
              <a:pathLst>
                <a:path h="1510051" w="1510051">
                  <a:moveTo>
                    <a:pt x="0" y="0"/>
                  </a:moveTo>
                  <a:lnTo>
                    <a:pt x="1510051" y="0"/>
                  </a:lnTo>
                  <a:lnTo>
                    <a:pt x="1510051" y="1510051"/>
                  </a:lnTo>
                  <a:lnTo>
                    <a:pt x="0" y="15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16725209" y="8692014"/>
            <a:ext cx="1157565" cy="1157565"/>
          </a:xfrm>
          <a:custGeom>
            <a:avLst/>
            <a:gdLst/>
            <a:ahLst/>
            <a:cxnLst/>
            <a:rect r="r" b="b" t="t" l="l"/>
            <a:pathLst>
              <a:path h="1157565" w="1157565">
                <a:moveTo>
                  <a:pt x="0" y="0"/>
                </a:moveTo>
                <a:lnTo>
                  <a:pt x="1157564" y="0"/>
                </a:lnTo>
                <a:lnTo>
                  <a:pt x="1157564" y="1157565"/>
                </a:lnTo>
                <a:lnTo>
                  <a:pt x="0" y="115756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1809009">
            <a:off x="13051144" y="8773883"/>
            <a:ext cx="1236662" cy="993827"/>
          </a:xfrm>
          <a:custGeom>
            <a:avLst/>
            <a:gdLst/>
            <a:ahLst/>
            <a:cxnLst/>
            <a:rect r="r" b="b" t="t" l="l"/>
            <a:pathLst>
              <a:path h="993827" w="1236662">
                <a:moveTo>
                  <a:pt x="0" y="0"/>
                </a:moveTo>
                <a:lnTo>
                  <a:pt x="1236662" y="0"/>
                </a:lnTo>
                <a:lnTo>
                  <a:pt x="1236662" y="993827"/>
                </a:lnTo>
                <a:lnTo>
                  <a:pt x="0" y="993827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1718569">
            <a:off x="4372418" y="8654433"/>
            <a:ext cx="1132571" cy="1132571"/>
          </a:xfrm>
          <a:custGeom>
            <a:avLst/>
            <a:gdLst/>
            <a:ahLst/>
            <a:cxnLst/>
            <a:rect r="r" b="b" t="t" l="l"/>
            <a:pathLst>
              <a:path h="1132571" w="1132571">
                <a:moveTo>
                  <a:pt x="0" y="0"/>
                </a:moveTo>
                <a:lnTo>
                  <a:pt x="1132571" y="0"/>
                </a:lnTo>
                <a:lnTo>
                  <a:pt x="1132571" y="1132572"/>
                </a:lnTo>
                <a:lnTo>
                  <a:pt x="0" y="1132572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>
            <a:grpSpLocks noChangeAspect="true"/>
          </p:cNvGrpSpPr>
          <p:nvPr/>
        </p:nvGrpSpPr>
        <p:grpSpPr>
          <a:xfrm rot="5854856">
            <a:off x="4823969" y="1136058"/>
            <a:ext cx="663464" cy="349522"/>
            <a:chOff x="0" y="0"/>
            <a:chExt cx="1610360" cy="84836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F08E"/>
            </a:solidFill>
          </p:spPr>
        </p:sp>
      </p:grpSp>
      <p:grpSp>
        <p:nvGrpSpPr>
          <p:cNvPr name="Group 29" id="29"/>
          <p:cNvGrpSpPr>
            <a:grpSpLocks noChangeAspect="true"/>
          </p:cNvGrpSpPr>
          <p:nvPr/>
        </p:nvGrpSpPr>
        <p:grpSpPr>
          <a:xfrm rot="8903195">
            <a:off x="17176929" y="4625008"/>
            <a:ext cx="663464" cy="349522"/>
            <a:chOff x="0" y="0"/>
            <a:chExt cx="1610360" cy="84836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EA9E0"/>
            </a:solidFill>
          </p:spPr>
        </p:sp>
      </p:grpSp>
      <p:grpSp>
        <p:nvGrpSpPr>
          <p:cNvPr name="Group 31" id="31"/>
          <p:cNvGrpSpPr>
            <a:grpSpLocks noChangeAspect="true"/>
          </p:cNvGrpSpPr>
          <p:nvPr/>
        </p:nvGrpSpPr>
        <p:grpSpPr>
          <a:xfrm rot="1739732">
            <a:off x="954598" y="4646022"/>
            <a:ext cx="663464" cy="349522"/>
            <a:chOff x="0" y="0"/>
            <a:chExt cx="1610360" cy="84836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A7E8CE"/>
            </a:solidFill>
          </p:spPr>
        </p:sp>
      </p:grpSp>
      <p:grpSp>
        <p:nvGrpSpPr>
          <p:cNvPr name="Group 33" id="33"/>
          <p:cNvGrpSpPr>
            <a:grpSpLocks noChangeAspect="true"/>
          </p:cNvGrpSpPr>
          <p:nvPr/>
        </p:nvGrpSpPr>
        <p:grpSpPr>
          <a:xfrm rot="1300249">
            <a:off x="4412447" y="7658197"/>
            <a:ext cx="471108" cy="388860"/>
            <a:chOff x="0" y="0"/>
            <a:chExt cx="2138680" cy="17653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-49530" y="-55880"/>
              <a:ext cx="2237740" cy="1819910"/>
            </a:xfrm>
            <a:custGeom>
              <a:avLst/>
              <a:gdLst/>
              <a:ahLst/>
              <a:cxnLst/>
              <a:rect r="r" b="b" t="t" l="l"/>
              <a:pathLst>
                <a:path h="1819910" w="223774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F08E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3399840" y="7547143"/>
            <a:ext cx="281726" cy="281726"/>
            <a:chOff x="0" y="0"/>
            <a:chExt cx="6350000" cy="63500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6128436" y="4062589"/>
            <a:ext cx="248472" cy="248472"/>
            <a:chOff x="0" y="0"/>
            <a:chExt cx="6350000" cy="63500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08E"/>
            </a:solidFill>
          </p:spPr>
        </p:sp>
      </p:grpSp>
      <p:sp>
        <p:nvSpPr>
          <p:cNvPr name="Freeform 39" id="39"/>
          <p:cNvSpPr/>
          <p:nvPr/>
        </p:nvSpPr>
        <p:spPr>
          <a:xfrm flipH="false" flipV="false" rot="1562348">
            <a:off x="-516229" y="2500436"/>
            <a:ext cx="2908642" cy="1417302"/>
          </a:xfrm>
          <a:custGeom>
            <a:avLst/>
            <a:gdLst/>
            <a:ahLst/>
            <a:cxnLst/>
            <a:rect r="r" b="b" t="t" l="l"/>
            <a:pathLst>
              <a:path h="1417302" w="2908642">
                <a:moveTo>
                  <a:pt x="0" y="0"/>
                </a:moveTo>
                <a:lnTo>
                  <a:pt x="2908642" y="0"/>
                </a:lnTo>
                <a:lnTo>
                  <a:pt x="2908642" y="1417302"/>
                </a:lnTo>
                <a:lnTo>
                  <a:pt x="0" y="1417302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4339404" y="4206286"/>
            <a:ext cx="10114334" cy="1872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FFF08E"/>
                </a:solidFill>
                <a:cs typeface="Mali Bold"/>
              </a:rPr>
              <a:t>เทคนิคการนําเสนอ</a:t>
            </a:r>
          </a:p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FFF08E"/>
                </a:solidFill>
                <a:latin typeface="Mali Bold"/>
              </a:rPr>
              <a:t>( presentation technique 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A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85316" y="3779783"/>
            <a:ext cx="17075389" cy="4992809"/>
            <a:chOff x="0" y="0"/>
            <a:chExt cx="99985769" cy="29235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99840990" cy="29090853"/>
            </a:xfrm>
            <a:custGeom>
              <a:avLst/>
              <a:gdLst/>
              <a:ahLst/>
              <a:cxnLst/>
              <a:rect r="r" b="b" t="t" l="l"/>
              <a:pathLst>
                <a:path h="29090853" w="99840990">
                  <a:moveTo>
                    <a:pt x="0" y="0"/>
                  </a:moveTo>
                  <a:lnTo>
                    <a:pt x="99840990" y="0"/>
                  </a:lnTo>
                  <a:lnTo>
                    <a:pt x="99840990" y="29090853"/>
                  </a:lnTo>
                  <a:lnTo>
                    <a:pt x="0" y="29090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9985767" cy="29235633"/>
            </a:xfrm>
            <a:custGeom>
              <a:avLst/>
              <a:gdLst/>
              <a:ahLst/>
              <a:cxnLst/>
              <a:rect r="r" b="b" t="t" l="l"/>
              <a:pathLst>
                <a:path h="29235633" w="99985767">
                  <a:moveTo>
                    <a:pt x="99840988" y="29090854"/>
                  </a:moveTo>
                  <a:lnTo>
                    <a:pt x="99985767" y="29090854"/>
                  </a:lnTo>
                  <a:lnTo>
                    <a:pt x="99985767" y="29235633"/>
                  </a:lnTo>
                  <a:lnTo>
                    <a:pt x="99840988" y="29235633"/>
                  </a:lnTo>
                  <a:lnTo>
                    <a:pt x="99840988" y="290908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090854"/>
                  </a:lnTo>
                  <a:lnTo>
                    <a:pt x="0" y="29090854"/>
                  </a:lnTo>
                  <a:lnTo>
                    <a:pt x="0" y="144780"/>
                  </a:lnTo>
                  <a:close/>
                  <a:moveTo>
                    <a:pt x="0" y="29090854"/>
                  </a:moveTo>
                  <a:lnTo>
                    <a:pt x="144780" y="29090854"/>
                  </a:lnTo>
                  <a:lnTo>
                    <a:pt x="144780" y="29235633"/>
                  </a:lnTo>
                  <a:lnTo>
                    <a:pt x="0" y="29235633"/>
                  </a:lnTo>
                  <a:lnTo>
                    <a:pt x="0" y="29090854"/>
                  </a:lnTo>
                  <a:close/>
                  <a:moveTo>
                    <a:pt x="99840988" y="144780"/>
                  </a:moveTo>
                  <a:lnTo>
                    <a:pt x="99985767" y="144780"/>
                  </a:lnTo>
                  <a:lnTo>
                    <a:pt x="99985767" y="29090854"/>
                  </a:lnTo>
                  <a:lnTo>
                    <a:pt x="99840988" y="29090854"/>
                  </a:lnTo>
                  <a:lnTo>
                    <a:pt x="99840988" y="144780"/>
                  </a:lnTo>
                  <a:close/>
                  <a:moveTo>
                    <a:pt x="144780" y="29090854"/>
                  </a:moveTo>
                  <a:lnTo>
                    <a:pt x="99840988" y="29090854"/>
                  </a:lnTo>
                  <a:lnTo>
                    <a:pt x="99840988" y="29235633"/>
                  </a:lnTo>
                  <a:lnTo>
                    <a:pt x="144780" y="29235633"/>
                  </a:lnTo>
                  <a:lnTo>
                    <a:pt x="144780" y="29090854"/>
                  </a:lnTo>
                  <a:close/>
                  <a:moveTo>
                    <a:pt x="99840988" y="0"/>
                  </a:moveTo>
                  <a:lnTo>
                    <a:pt x="99985767" y="0"/>
                  </a:lnTo>
                  <a:lnTo>
                    <a:pt x="99985767" y="144780"/>
                  </a:lnTo>
                  <a:lnTo>
                    <a:pt x="99840988" y="144780"/>
                  </a:lnTo>
                  <a:lnTo>
                    <a:pt x="99840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40988" y="0"/>
                  </a:lnTo>
                  <a:lnTo>
                    <a:pt x="99840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85316" y="3665440"/>
            <a:ext cx="17075389" cy="5107151"/>
            <a:chOff x="0" y="0"/>
            <a:chExt cx="99985769" cy="2990517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99840990" cy="29760394"/>
            </a:xfrm>
            <a:custGeom>
              <a:avLst/>
              <a:gdLst/>
              <a:ahLst/>
              <a:cxnLst/>
              <a:rect r="r" b="b" t="t" l="l"/>
              <a:pathLst>
                <a:path h="29760394" w="99840990">
                  <a:moveTo>
                    <a:pt x="0" y="0"/>
                  </a:moveTo>
                  <a:lnTo>
                    <a:pt x="99840990" y="0"/>
                  </a:lnTo>
                  <a:lnTo>
                    <a:pt x="99840990" y="29760394"/>
                  </a:lnTo>
                  <a:lnTo>
                    <a:pt x="0" y="29760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9985767" cy="29905173"/>
            </a:xfrm>
            <a:custGeom>
              <a:avLst/>
              <a:gdLst/>
              <a:ahLst/>
              <a:cxnLst/>
              <a:rect r="r" b="b" t="t" l="l"/>
              <a:pathLst>
                <a:path h="29905173" w="99985767">
                  <a:moveTo>
                    <a:pt x="99840988" y="29760394"/>
                  </a:moveTo>
                  <a:lnTo>
                    <a:pt x="99985767" y="29760394"/>
                  </a:lnTo>
                  <a:lnTo>
                    <a:pt x="99985767" y="29905173"/>
                  </a:lnTo>
                  <a:lnTo>
                    <a:pt x="99840988" y="29905173"/>
                  </a:lnTo>
                  <a:lnTo>
                    <a:pt x="99840988" y="2976039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760394"/>
                  </a:lnTo>
                  <a:lnTo>
                    <a:pt x="0" y="29760394"/>
                  </a:lnTo>
                  <a:lnTo>
                    <a:pt x="0" y="144780"/>
                  </a:lnTo>
                  <a:close/>
                  <a:moveTo>
                    <a:pt x="0" y="29760394"/>
                  </a:moveTo>
                  <a:lnTo>
                    <a:pt x="144780" y="29760394"/>
                  </a:lnTo>
                  <a:lnTo>
                    <a:pt x="144780" y="29905173"/>
                  </a:lnTo>
                  <a:lnTo>
                    <a:pt x="0" y="29905173"/>
                  </a:lnTo>
                  <a:lnTo>
                    <a:pt x="0" y="29760394"/>
                  </a:lnTo>
                  <a:close/>
                  <a:moveTo>
                    <a:pt x="99840988" y="144780"/>
                  </a:moveTo>
                  <a:lnTo>
                    <a:pt x="99985767" y="144780"/>
                  </a:lnTo>
                  <a:lnTo>
                    <a:pt x="99985767" y="29760394"/>
                  </a:lnTo>
                  <a:lnTo>
                    <a:pt x="99840988" y="29760394"/>
                  </a:lnTo>
                  <a:lnTo>
                    <a:pt x="99840988" y="144780"/>
                  </a:lnTo>
                  <a:close/>
                  <a:moveTo>
                    <a:pt x="144780" y="29760394"/>
                  </a:moveTo>
                  <a:lnTo>
                    <a:pt x="99840988" y="29760394"/>
                  </a:lnTo>
                  <a:lnTo>
                    <a:pt x="99840988" y="29905173"/>
                  </a:lnTo>
                  <a:lnTo>
                    <a:pt x="144780" y="29905173"/>
                  </a:lnTo>
                  <a:lnTo>
                    <a:pt x="144780" y="29760394"/>
                  </a:lnTo>
                  <a:close/>
                  <a:moveTo>
                    <a:pt x="99840988" y="0"/>
                  </a:moveTo>
                  <a:lnTo>
                    <a:pt x="99985767" y="0"/>
                  </a:lnTo>
                  <a:lnTo>
                    <a:pt x="99985767" y="144780"/>
                  </a:lnTo>
                  <a:lnTo>
                    <a:pt x="99840988" y="144780"/>
                  </a:lnTo>
                  <a:lnTo>
                    <a:pt x="99840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40988" y="0"/>
                  </a:lnTo>
                  <a:lnTo>
                    <a:pt x="99840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8" id="8"/>
          <p:cNvSpPr/>
          <p:nvPr/>
        </p:nvSpPr>
        <p:spPr>
          <a:xfrm rot="0">
            <a:off x="1028700" y="5544176"/>
            <a:ext cx="16221912" cy="0"/>
          </a:xfrm>
          <a:prstGeom prst="line">
            <a:avLst/>
          </a:prstGeom>
          <a:ln cap="rnd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1028700" y="7376151"/>
            <a:ext cx="16221912" cy="0"/>
          </a:xfrm>
          <a:prstGeom prst="line">
            <a:avLst/>
          </a:prstGeom>
          <a:ln cap="rnd" w="9525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2293454" y="1038225"/>
            <a:ext cx="13701092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00"/>
              </a:lnSpc>
            </a:pPr>
            <a:r>
              <a:rPr lang="en-US" sz="9000" spc="9">
                <a:solidFill>
                  <a:srgbClr val="000000"/>
                </a:solidFill>
                <a:cs typeface="ฟ้อนต์  Black"/>
              </a:rPr>
              <a:t>แหล่งอ้างอิงค์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948697" y="4256405"/>
            <a:ext cx="1121717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ridi Regular"/>
              </a:rPr>
              <a:t>http://www.blog.rmutt.ac.th/?p=2129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4912" y="6123766"/>
            <a:ext cx="1639619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ridi Regular"/>
              </a:rPr>
              <a:t>https://sites.google.com/site/karnasenx/assignments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634585" y="7585904"/>
            <a:ext cx="1088331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ridi Regular"/>
              </a:rPr>
              <a:t>https://creativetalklive.com/5-tips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726355">
            <a:off x="877372" y="3402575"/>
            <a:ext cx="1620957" cy="2003429"/>
          </a:xfrm>
          <a:custGeom>
            <a:avLst/>
            <a:gdLst/>
            <a:ahLst/>
            <a:cxnLst/>
            <a:rect r="r" b="b" t="t" l="l"/>
            <a:pathLst>
              <a:path h="2003429" w="1620957">
                <a:moveTo>
                  <a:pt x="0" y="0"/>
                </a:moveTo>
                <a:lnTo>
                  <a:pt x="1620956" y="0"/>
                </a:lnTo>
                <a:lnTo>
                  <a:pt x="1620956" y="2003430"/>
                </a:lnTo>
                <a:lnTo>
                  <a:pt x="0" y="2003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929216" y="7385676"/>
            <a:ext cx="1065330" cy="931679"/>
          </a:xfrm>
          <a:custGeom>
            <a:avLst/>
            <a:gdLst/>
            <a:ahLst/>
            <a:cxnLst/>
            <a:rect r="r" b="b" t="t" l="l"/>
            <a:pathLst>
              <a:path h="931679" w="1065330">
                <a:moveTo>
                  <a:pt x="0" y="0"/>
                </a:moveTo>
                <a:lnTo>
                  <a:pt x="1065330" y="0"/>
                </a:lnTo>
                <a:lnTo>
                  <a:pt x="1065330" y="931679"/>
                </a:lnTo>
                <a:lnTo>
                  <a:pt x="0" y="9316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0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54760" y="171462"/>
            <a:ext cx="11178480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cs typeface="ฟ้อนต์  Black"/>
              </a:rPr>
              <a:t>การนำเสนอ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54409" y="2102337"/>
            <a:ext cx="15922432" cy="7856053"/>
            <a:chOff x="0" y="0"/>
            <a:chExt cx="68078556" cy="335896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72390" y="72390"/>
              <a:ext cx="67933778" cy="33444857"/>
            </a:xfrm>
            <a:custGeom>
              <a:avLst/>
              <a:gdLst/>
              <a:ahLst/>
              <a:cxnLst/>
              <a:rect r="r" b="b" t="t" l="l"/>
              <a:pathLst>
                <a:path h="33444857" w="67933778">
                  <a:moveTo>
                    <a:pt x="0" y="0"/>
                  </a:moveTo>
                  <a:lnTo>
                    <a:pt x="67933778" y="0"/>
                  </a:lnTo>
                  <a:lnTo>
                    <a:pt x="67933778" y="33444857"/>
                  </a:lnTo>
                  <a:lnTo>
                    <a:pt x="0" y="33444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8078555" cy="33589637"/>
            </a:xfrm>
            <a:custGeom>
              <a:avLst/>
              <a:gdLst/>
              <a:ahLst/>
              <a:cxnLst/>
              <a:rect r="r" b="b" t="t" l="l"/>
              <a:pathLst>
                <a:path h="33589637" w="68078555">
                  <a:moveTo>
                    <a:pt x="67933776" y="33444858"/>
                  </a:moveTo>
                  <a:lnTo>
                    <a:pt x="68078555" y="33444858"/>
                  </a:lnTo>
                  <a:lnTo>
                    <a:pt x="68078555" y="33589637"/>
                  </a:lnTo>
                  <a:lnTo>
                    <a:pt x="67933776" y="33589637"/>
                  </a:lnTo>
                  <a:lnTo>
                    <a:pt x="67933776" y="334448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3444858"/>
                  </a:lnTo>
                  <a:lnTo>
                    <a:pt x="0" y="33444858"/>
                  </a:lnTo>
                  <a:lnTo>
                    <a:pt x="0" y="144780"/>
                  </a:lnTo>
                  <a:close/>
                  <a:moveTo>
                    <a:pt x="0" y="33444858"/>
                  </a:moveTo>
                  <a:lnTo>
                    <a:pt x="144780" y="33444858"/>
                  </a:lnTo>
                  <a:lnTo>
                    <a:pt x="144780" y="33589637"/>
                  </a:lnTo>
                  <a:lnTo>
                    <a:pt x="0" y="33589637"/>
                  </a:lnTo>
                  <a:lnTo>
                    <a:pt x="0" y="33444858"/>
                  </a:lnTo>
                  <a:close/>
                  <a:moveTo>
                    <a:pt x="67933776" y="144780"/>
                  </a:moveTo>
                  <a:lnTo>
                    <a:pt x="68078555" y="144780"/>
                  </a:lnTo>
                  <a:lnTo>
                    <a:pt x="68078555" y="33444858"/>
                  </a:lnTo>
                  <a:lnTo>
                    <a:pt x="67933776" y="33444858"/>
                  </a:lnTo>
                  <a:lnTo>
                    <a:pt x="67933776" y="144780"/>
                  </a:lnTo>
                  <a:close/>
                  <a:moveTo>
                    <a:pt x="144780" y="33444858"/>
                  </a:moveTo>
                  <a:lnTo>
                    <a:pt x="67933776" y="33444858"/>
                  </a:lnTo>
                  <a:lnTo>
                    <a:pt x="67933776" y="33589637"/>
                  </a:lnTo>
                  <a:lnTo>
                    <a:pt x="144780" y="33589637"/>
                  </a:lnTo>
                  <a:lnTo>
                    <a:pt x="144780" y="33444858"/>
                  </a:lnTo>
                  <a:close/>
                  <a:moveTo>
                    <a:pt x="67933776" y="0"/>
                  </a:moveTo>
                  <a:lnTo>
                    <a:pt x="68078555" y="0"/>
                  </a:lnTo>
                  <a:lnTo>
                    <a:pt x="68078555" y="144780"/>
                  </a:lnTo>
                  <a:lnTo>
                    <a:pt x="67933776" y="144780"/>
                  </a:lnTo>
                  <a:lnTo>
                    <a:pt x="6793377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7933776" y="0"/>
                  </a:lnTo>
                  <a:lnTo>
                    <a:pt x="6793377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785422">
            <a:off x="176102" y="302781"/>
            <a:ext cx="1756614" cy="1756614"/>
          </a:xfrm>
          <a:custGeom>
            <a:avLst/>
            <a:gdLst/>
            <a:ahLst/>
            <a:cxnLst/>
            <a:rect r="r" b="b" t="t" l="l"/>
            <a:pathLst>
              <a:path h="1756614" w="1756614">
                <a:moveTo>
                  <a:pt x="0" y="0"/>
                </a:moveTo>
                <a:lnTo>
                  <a:pt x="1756614" y="0"/>
                </a:lnTo>
                <a:lnTo>
                  <a:pt x="1756614" y="1756614"/>
                </a:lnTo>
                <a:lnTo>
                  <a:pt x="0" y="1756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17050" y="8551945"/>
            <a:ext cx="1412710" cy="1412710"/>
          </a:xfrm>
          <a:custGeom>
            <a:avLst/>
            <a:gdLst/>
            <a:ahLst/>
            <a:cxnLst/>
            <a:rect r="r" b="b" t="t" l="l"/>
            <a:pathLst>
              <a:path h="1412710" w="1412710">
                <a:moveTo>
                  <a:pt x="0" y="0"/>
                </a:moveTo>
                <a:lnTo>
                  <a:pt x="1412710" y="0"/>
                </a:lnTo>
                <a:lnTo>
                  <a:pt x="1412710" y="1412710"/>
                </a:lnTo>
                <a:lnTo>
                  <a:pt x="0" y="14127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128720" y="6855702"/>
            <a:ext cx="1696243" cy="1696243"/>
          </a:xfrm>
          <a:custGeom>
            <a:avLst/>
            <a:gdLst/>
            <a:ahLst/>
            <a:cxnLst/>
            <a:rect r="r" b="b" t="t" l="l"/>
            <a:pathLst>
              <a:path h="1696243" w="1696243">
                <a:moveTo>
                  <a:pt x="0" y="0"/>
                </a:moveTo>
                <a:lnTo>
                  <a:pt x="1696242" y="0"/>
                </a:lnTo>
                <a:lnTo>
                  <a:pt x="1696242" y="1696243"/>
                </a:lnTo>
                <a:lnTo>
                  <a:pt x="0" y="1696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39076" y="3103278"/>
            <a:ext cx="13484329" cy="5071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7"/>
              </a:lnSpc>
            </a:pPr>
            <a:r>
              <a:rPr lang="en-US" sz="3699">
                <a:solidFill>
                  <a:srgbClr val="000000"/>
                </a:solidFill>
                <a:latin typeface="Mali"/>
                <a:cs typeface="Mali"/>
              </a:rPr>
              <a:t>     การนำเสนอ คือ กระบวนการ วิธีการ เพื่อให้รู้ ให้ทราบ ให้เข้าใจ ในกิจกรรมขององค์กร ของสถาบัน ของหน่วยงาน ได้อย่างชัดเจนการนำเสนอ คือ การถ่ายทอดเนื้อหา สาระที่ผสมผสานกันระหว่าง ศิลปะการพูด กับ การแสดงข้อมูล ในรูปแบบต่างๆ ผ่านสื่อและอุปกรณ์ได้อย่างเหมาะสม ลักษณะและรูปแบบการนำเสนอ รูปแบบการนำเสนอ(ที่นิยมใช้) มี 3 วิธีการ คือ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E8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85316" y="3779783"/>
            <a:ext cx="17075389" cy="5655494"/>
            <a:chOff x="0" y="0"/>
            <a:chExt cx="99985769" cy="331160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99840990" cy="32971240"/>
            </a:xfrm>
            <a:custGeom>
              <a:avLst/>
              <a:gdLst/>
              <a:ahLst/>
              <a:cxnLst/>
              <a:rect r="r" b="b" t="t" l="l"/>
              <a:pathLst>
                <a:path h="32971240" w="99840990">
                  <a:moveTo>
                    <a:pt x="0" y="0"/>
                  </a:moveTo>
                  <a:lnTo>
                    <a:pt x="99840990" y="0"/>
                  </a:lnTo>
                  <a:lnTo>
                    <a:pt x="99840990" y="32971240"/>
                  </a:lnTo>
                  <a:lnTo>
                    <a:pt x="0" y="32971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9985767" cy="33116019"/>
            </a:xfrm>
            <a:custGeom>
              <a:avLst/>
              <a:gdLst/>
              <a:ahLst/>
              <a:cxnLst/>
              <a:rect r="r" b="b" t="t" l="l"/>
              <a:pathLst>
                <a:path h="33116019" w="99985767">
                  <a:moveTo>
                    <a:pt x="99840988" y="32971237"/>
                  </a:moveTo>
                  <a:lnTo>
                    <a:pt x="99985767" y="32971237"/>
                  </a:lnTo>
                  <a:lnTo>
                    <a:pt x="99985767" y="33116019"/>
                  </a:lnTo>
                  <a:lnTo>
                    <a:pt x="99840988" y="33116019"/>
                  </a:lnTo>
                  <a:lnTo>
                    <a:pt x="99840988" y="3297123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971237"/>
                  </a:lnTo>
                  <a:lnTo>
                    <a:pt x="0" y="32971237"/>
                  </a:lnTo>
                  <a:lnTo>
                    <a:pt x="0" y="144780"/>
                  </a:lnTo>
                  <a:close/>
                  <a:moveTo>
                    <a:pt x="0" y="32971237"/>
                  </a:moveTo>
                  <a:lnTo>
                    <a:pt x="144780" y="32971237"/>
                  </a:lnTo>
                  <a:lnTo>
                    <a:pt x="144780" y="33116019"/>
                  </a:lnTo>
                  <a:lnTo>
                    <a:pt x="0" y="33116019"/>
                  </a:lnTo>
                  <a:lnTo>
                    <a:pt x="0" y="32971237"/>
                  </a:lnTo>
                  <a:close/>
                  <a:moveTo>
                    <a:pt x="99840988" y="144780"/>
                  </a:moveTo>
                  <a:lnTo>
                    <a:pt x="99985767" y="144780"/>
                  </a:lnTo>
                  <a:lnTo>
                    <a:pt x="99985767" y="32971237"/>
                  </a:lnTo>
                  <a:lnTo>
                    <a:pt x="99840988" y="32971237"/>
                  </a:lnTo>
                  <a:lnTo>
                    <a:pt x="99840988" y="144780"/>
                  </a:lnTo>
                  <a:close/>
                  <a:moveTo>
                    <a:pt x="144780" y="32971237"/>
                  </a:moveTo>
                  <a:lnTo>
                    <a:pt x="99840988" y="32971237"/>
                  </a:lnTo>
                  <a:lnTo>
                    <a:pt x="99840988" y="33116019"/>
                  </a:lnTo>
                  <a:lnTo>
                    <a:pt x="144780" y="33116019"/>
                  </a:lnTo>
                  <a:lnTo>
                    <a:pt x="144780" y="32971237"/>
                  </a:lnTo>
                  <a:close/>
                  <a:moveTo>
                    <a:pt x="99840988" y="0"/>
                  </a:moveTo>
                  <a:lnTo>
                    <a:pt x="99985767" y="0"/>
                  </a:lnTo>
                  <a:lnTo>
                    <a:pt x="99985767" y="144780"/>
                  </a:lnTo>
                  <a:lnTo>
                    <a:pt x="99840988" y="144780"/>
                  </a:lnTo>
                  <a:lnTo>
                    <a:pt x="99840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40988" y="0"/>
                  </a:lnTo>
                  <a:lnTo>
                    <a:pt x="99840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85316" y="1297782"/>
            <a:ext cx="17075389" cy="7470349"/>
            <a:chOff x="0" y="0"/>
            <a:chExt cx="99985769" cy="437429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99840990" cy="43598213"/>
            </a:xfrm>
            <a:custGeom>
              <a:avLst/>
              <a:gdLst/>
              <a:ahLst/>
              <a:cxnLst/>
              <a:rect r="r" b="b" t="t" l="l"/>
              <a:pathLst>
                <a:path h="43598213" w="99840990">
                  <a:moveTo>
                    <a:pt x="0" y="0"/>
                  </a:moveTo>
                  <a:lnTo>
                    <a:pt x="99840990" y="0"/>
                  </a:lnTo>
                  <a:lnTo>
                    <a:pt x="99840990" y="43598213"/>
                  </a:lnTo>
                  <a:lnTo>
                    <a:pt x="0" y="43598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9985767" cy="43742992"/>
            </a:xfrm>
            <a:custGeom>
              <a:avLst/>
              <a:gdLst/>
              <a:ahLst/>
              <a:cxnLst/>
              <a:rect r="r" b="b" t="t" l="l"/>
              <a:pathLst>
                <a:path h="43742992" w="99985767">
                  <a:moveTo>
                    <a:pt x="99840988" y="43598213"/>
                  </a:moveTo>
                  <a:lnTo>
                    <a:pt x="99985767" y="43598213"/>
                  </a:lnTo>
                  <a:lnTo>
                    <a:pt x="99985767" y="43742992"/>
                  </a:lnTo>
                  <a:lnTo>
                    <a:pt x="99840988" y="43742992"/>
                  </a:lnTo>
                  <a:lnTo>
                    <a:pt x="99840988" y="435982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3598213"/>
                  </a:lnTo>
                  <a:lnTo>
                    <a:pt x="0" y="43598213"/>
                  </a:lnTo>
                  <a:lnTo>
                    <a:pt x="0" y="144780"/>
                  </a:lnTo>
                  <a:close/>
                  <a:moveTo>
                    <a:pt x="0" y="43598213"/>
                  </a:moveTo>
                  <a:lnTo>
                    <a:pt x="144780" y="43598213"/>
                  </a:lnTo>
                  <a:lnTo>
                    <a:pt x="144780" y="43742992"/>
                  </a:lnTo>
                  <a:lnTo>
                    <a:pt x="0" y="43742992"/>
                  </a:lnTo>
                  <a:lnTo>
                    <a:pt x="0" y="43598213"/>
                  </a:lnTo>
                  <a:close/>
                  <a:moveTo>
                    <a:pt x="99840988" y="144780"/>
                  </a:moveTo>
                  <a:lnTo>
                    <a:pt x="99985767" y="144780"/>
                  </a:lnTo>
                  <a:lnTo>
                    <a:pt x="99985767" y="43598213"/>
                  </a:lnTo>
                  <a:lnTo>
                    <a:pt x="99840988" y="43598213"/>
                  </a:lnTo>
                  <a:lnTo>
                    <a:pt x="99840988" y="144780"/>
                  </a:lnTo>
                  <a:close/>
                  <a:moveTo>
                    <a:pt x="144780" y="43598213"/>
                  </a:moveTo>
                  <a:lnTo>
                    <a:pt x="99840988" y="43598213"/>
                  </a:lnTo>
                  <a:lnTo>
                    <a:pt x="99840988" y="43742992"/>
                  </a:lnTo>
                  <a:lnTo>
                    <a:pt x="144780" y="43742992"/>
                  </a:lnTo>
                  <a:lnTo>
                    <a:pt x="144780" y="43598213"/>
                  </a:lnTo>
                  <a:close/>
                  <a:moveTo>
                    <a:pt x="99840988" y="0"/>
                  </a:moveTo>
                  <a:lnTo>
                    <a:pt x="99985767" y="0"/>
                  </a:lnTo>
                  <a:lnTo>
                    <a:pt x="99985767" y="144780"/>
                  </a:lnTo>
                  <a:lnTo>
                    <a:pt x="99840988" y="144780"/>
                  </a:lnTo>
                  <a:lnTo>
                    <a:pt x="99840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40988" y="0"/>
                  </a:lnTo>
                  <a:lnTo>
                    <a:pt x="99840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857705" y="8928027"/>
            <a:ext cx="785814" cy="785814"/>
          </a:xfrm>
          <a:custGeom>
            <a:avLst/>
            <a:gdLst/>
            <a:ahLst/>
            <a:cxnLst/>
            <a:rect r="r" b="b" t="t" l="l"/>
            <a:pathLst>
              <a:path h="785814" w="785814">
                <a:moveTo>
                  <a:pt x="0" y="0"/>
                </a:moveTo>
                <a:lnTo>
                  <a:pt x="785814" y="0"/>
                </a:lnTo>
                <a:lnTo>
                  <a:pt x="785814" y="785814"/>
                </a:lnTo>
                <a:lnTo>
                  <a:pt x="0" y="7858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502186" y="7982557"/>
            <a:ext cx="785814" cy="785814"/>
          </a:xfrm>
          <a:custGeom>
            <a:avLst/>
            <a:gdLst/>
            <a:ahLst/>
            <a:cxnLst/>
            <a:rect r="r" b="b" t="t" l="l"/>
            <a:pathLst>
              <a:path h="785814" w="785814">
                <a:moveTo>
                  <a:pt x="0" y="0"/>
                </a:moveTo>
                <a:lnTo>
                  <a:pt x="785814" y="0"/>
                </a:lnTo>
                <a:lnTo>
                  <a:pt x="785814" y="785814"/>
                </a:lnTo>
                <a:lnTo>
                  <a:pt x="0" y="7858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42886" y="7982557"/>
            <a:ext cx="785814" cy="785814"/>
          </a:xfrm>
          <a:custGeom>
            <a:avLst/>
            <a:gdLst/>
            <a:ahLst/>
            <a:cxnLst/>
            <a:rect r="r" b="b" t="t" l="l"/>
            <a:pathLst>
              <a:path h="785814" w="785814">
                <a:moveTo>
                  <a:pt x="0" y="0"/>
                </a:moveTo>
                <a:lnTo>
                  <a:pt x="785814" y="0"/>
                </a:lnTo>
                <a:lnTo>
                  <a:pt x="785814" y="785814"/>
                </a:lnTo>
                <a:lnTo>
                  <a:pt x="0" y="7858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71172" y="9042370"/>
            <a:ext cx="785814" cy="785814"/>
          </a:xfrm>
          <a:custGeom>
            <a:avLst/>
            <a:gdLst/>
            <a:ahLst/>
            <a:cxnLst/>
            <a:rect r="r" b="b" t="t" l="l"/>
            <a:pathLst>
              <a:path h="785814" w="785814">
                <a:moveTo>
                  <a:pt x="0" y="0"/>
                </a:moveTo>
                <a:lnTo>
                  <a:pt x="785814" y="0"/>
                </a:lnTo>
                <a:lnTo>
                  <a:pt x="785814" y="785814"/>
                </a:lnTo>
                <a:lnTo>
                  <a:pt x="0" y="7858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0536" y="759618"/>
            <a:ext cx="538164" cy="538164"/>
          </a:xfrm>
          <a:custGeom>
            <a:avLst/>
            <a:gdLst/>
            <a:ahLst/>
            <a:cxnLst/>
            <a:rect r="r" b="b" t="t" l="l"/>
            <a:pathLst>
              <a:path h="538164" w="538164">
                <a:moveTo>
                  <a:pt x="0" y="0"/>
                </a:moveTo>
                <a:lnTo>
                  <a:pt x="538164" y="0"/>
                </a:lnTo>
                <a:lnTo>
                  <a:pt x="538164" y="538164"/>
                </a:lnTo>
                <a:lnTo>
                  <a:pt x="0" y="538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256986" y="2512695"/>
            <a:ext cx="13320477" cy="5013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3499">
                <a:solidFill>
                  <a:srgbClr val="000000"/>
                </a:solidFill>
                <a:latin typeface="Mali"/>
              </a:rPr>
              <a:t>    </a:t>
            </a:r>
            <a:r>
              <a:rPr lang="en-US" sz="3499">
                <a:solidFill>
                  <a:srgbClr val="000000"/>
                </a:solidFill>
                <a:latin typeface="Mali"/>
                <a:cs typeface="Mali"/>
              </a:rPr>
              <a:t>1. มี ผู้นำเสนอ และใช้ เอกสารประกอบ(Handout)เป็นส่วนร่วมในการนำเสนอ</a:t>
            </a:r>
          </a:p>
          <a:p>
            <a:pPr algn="l">
              <a:lnSpc>
                <a:spcPts val="6719"/>
              </a:lnSpc>
            </a:pPr>
            <a:r>
              <a:rPr lang="en-US" sz="3499">
                <a:solidFill>
                  <a:srgbClr val="000000"/>
                </a:solidFill>
                <a:latin typeface="Mali"/>
                <a:cs typeface="Mali"/>
              </a:rPr>
              <a:t>     2. มี ผู้นำเสนอ ใช้ วัสดุ-อุปกรณ์เครื่องฉาย เป็นสื่อ และมี เอกสารประกอบ เป็นส่วนร่วม</a:t>
            </a:r>
          </a:p>
          <a:p>
            <a:pPr algn="l">
              <a:lnSpc>
                <a:spcPts val="6719"/>
              </a:lnSpc>
            </a:pPr>
            <a:r>
              <a:rPr lang="en-US" sz="3499">
                <a:solidFill>
                  <a:srgbClr val="000000"/>
                </a:solidFill>
                <a:latin typeface="Mali"/>
                <a:cs typeface="Mali"/>
              </a:rPr>
              <a:t>     3. จัดเป็น Display ในรูปของนิทรรศการ ที่ใช้ Post line เป็นเส้นนำทาง และ(อาจ)มี เอกสารประกอบ เป็นส่วนร่วม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A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85316" y="3779783"/>
            <a:ext cx="17075389" cy="6078278"/>
            <a:chOff x="0" y="0"/>
            <a:chExt cx="99985769" cy="355916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99840990" cy="35446871"/>
            </a:xfrm>
            <a:custGeom>
              <a:avLst/>
              <a:gdLst/>
              <a:ahLst/>
              <a:cxnLst/>
              <a:rect r="r" b="b" t="t" l="l"/>
              <a:pathLst>
                <a:path h="35446871" w="99840990">
                  <a:moveTo>
                    <a:pt x="0" y="0"/>
                  </a:moveTo>
                  <a:lnTo>
                    <a:pt x="99840990" y="0"/>
                  </a:lnTo>
                  <a:lnTo>
                    <a:pt x="99840990" y="35446871"/>
                  </a:lnTo>
                  <a:lnTo>
                    <a:pt x="0" y="354468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9985767" cy="35591651"/>
            </a:xfrm>
            <a:custGeom>
              <a:avLst/>
              <a:gdLst/>
              <a:ahLst/>
              <a:cxnLst/>
              <a:rect r="r" b="b" t="t" l="l"/>
              <a:pathLst>
                <a:path h="35591651" w="99985767">
                  <a:moveTo>
                    <a:pt x="99840988" y="35446872"/>
                  </a:moveTo>
                  <a:lnTo>
                    <a:pt x="99985767" y="35446872"/>
                  </a:lnTo>
                  <a:lnTo>
                    <a:pt x="99985767" y="35591651"/>
                  </a:lnTo>
                  <a:lnTo>
                    <a:pt x="99840988" y="35591651"/>
                  </a:lnTo>
                  <a:lnTo>
                    <a:pt x="99840988" y="354468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5446872"/>
                  </a:lnTo>
                  <a:lnTo>
                    <a:pt x="0" y="35446872"/>
                  </a:lnTo>
                  <a:lnTo>
                    <a:pt x="0" y="144780"/>
                  </a:lnTo>
                  <a:close/>
                  <a:moveTo>
                    <a:pt x="0" y="35446872"/>
                  </a:moveTo>
                  <a:lnTo>
                    <a:pt x="144780" y="35446872"/>
                  </a:lnTo>
                  <a:lnTo>
                    <a:pt x="144780" y="35591651"/>
                  </a:lnTo>
                  <a:lnTo>
                    <a:pt x="0" y="35591651"/>
                  </a:lnTo>
                  <a:lnTo>
                    <a:pt x="0" y="35446872"/>
                  </a:lnTo>
                  <a:close/>
                  <a:moveTo>
                    <a:pt x="99840988" y="144780"/>
                  </a:moveTo>
                  <a:lnTo>
                    <a:pt x="99985767" y="144780"/>
                  </a:lnTo>
                  <a:lnTo>
                    <a:pt x="99985767" y="35446872"/>
                  </a:lnTo>
                  <a:lnTo>
                    <a:pt x="99840988" y="35446872"/>
                  </a:lnTo>
                  <a:lnTo>
                    <a:pt x="99840988" y="144780"/>
                  </a:lnTo>
                  <a:close/>
                  <a:moveTo>
                    <a:pt x="144780" y="35446872"/>
                  </a:moveTo>
                  <a:lnTo>
                    <a:pt x="99840988" y="35446872"/>
                  </a:lnTo>
                  <a:lnTo>
                    <a:pt x="99840988" y="35591651"/>
                  </a:lnTo>
                  <a:lnTo>
                    <a:pt x="144780" y="35591651"/>
                  </a:lnTo>
                  <a:lnTo>
                    <a:pt x="144780" y="35446872"/>
                  </a:lnTo>
                  <a:close/>
                  <a:moveTo>
                    <a:pt x="99840988" y="0"/>
                  </a:moveTo>
                  <a:lnTo>
                    <a:pt x="99985767" y="0"/>
                  </a:lnTo>
                  <a:lnTo>
                    <a:pt x="99985767" y="144780"/>
                  </a:lnTo>
                  <a:lnTo>
                    <a:pt x="99840988" y="144780"/>
                  </a:lnTo>
                  <a:lnTo>
                    <a:pt x="99840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40988" y="0"/>
                  </a:lnTo>
                  <a:lnTo>
                    <a:pt x="99840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85316" y="2433983"/>
            <a:ext cx="17075389" cy="6886950"/>
            <a:chOff x="0" y="0"/>
            <a:chExt cx="99985769" cy="403268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99840990" cy="40182092"/>
            </a:xfrm>
            <a:custGeom>
              <a:avLst/>
              <a:gdLst/>
              <a:ahLst/>
              <a:cxnLst/>
              <a:rect r="r" b="b" t="t" l="l"/>
              <a:pathLst>
                <a:path h="40182092" w="99840990">
                  <a:moveTo>
                    <a:pt x="0" y="0"/>
                  </a:moveTo>
                  <a:lnTo>
                    <a:pt x="99840990" y="0"/>
                  </a:lnTo>
                  <a:lnTo>
                    <a:pt x="99840990" y="40182092"/>
                  </a:lnTo>
                  <a:lnTo>
                    <a:pt x="0" y="40182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9985767" cy="40326872"/>
            </a:xfrm>
            <a:custGeom>
              <a:avLst/>
              <a:gdLst/>
              <a:ahLst/>
              <a:cxnLst/>
              <a:rect r="r" b="b" t="t" l="l"/>
              <a:pathLst>
                <a:path h="40326872" w="99985767">
                  <a:moveTo>
                    <a:pt x="99840988" y="40182093"/>
                  </a:moveTo>
                  <a:lnTo>
                    <a:pt x="99985767" y="40182093"/>
                  </a:lnTo>
                  <a:lnTo>
                    <a:pt x="99985767" y="40326872"/>
                  </a:lnTo>
                  <a:lnTo>
                    <a:pt x="99840988" y="40326872"/>
                  </a:lnTo>
                  <a:lnTo>
                    <a:pt x="99840988" y="401820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0182093"/>
                  </a:lnTo>
                  <a:lnTo>
                    <a:pt x="0" y="40182093"/>
                  </a:lnTo>
                  <a:lnTo>
                    <a:pt x="0" y="144780"/>
                  </a:lnTo>
                  <a:close/>
                  <a:moveTo>
                    <a:pt x="0" y="40182093"/>
                  </a:moveTo>
                  <a:lnTo>
                    <a:pt x="144780" y="40182093"/>
                  </a:lnTo>
                  <a:lnTo>
                    <a:pt x="144780" y="40326872"/>
                  </a:lnTo>
                  <a:lnTo>
                    <a:pt x="0" y="40326872"/>
                  </a:lnTo>
                  <a:lnTo>
                    <a:pt x="0" y="40182093"/>
                  </a:lnTo>
                  <a:close/>
                  <a:moveTo>
                    <a:pt x="99840988" y="144780"/>
                  </a:moveTo>
                  <a:lnTo>
                    <a:pt x="99985767" y="144780"/>
                  </a:lnTo>
                  <a:lnTo>
                    <a:pt x="99985767" y="40182093"/>
                  </a:lnTo>
                  <a:lnTo>
                    <a:pt x="99840988" y="40182093"/>
                  </a:lnTo>
                  <a:lnTo>
                    <a:pt x="99840988" y="144780"/>
                  </a:lnTo>
                  <a:close/>
                  <a:moveTo>
                    <a:pt x="144780" y="40182093"/>
                  </a:moveTo>
                  <a:lnTo>
                    <a:pt x="99840988" y="40182093"/>
                  </a:lnTo>
                  <a:lnTo>
                    <a:pt x="99840988" y="40326872"/>
                  </a:lnTo>
                  <a:lnTo>
                    <a:pt x="144780" y="40326872"/>
                  </a:lnTo>
                  <a:lnTo>
                    <a:pt x="144780" y="40182093"/>
                  </a:lnTo>
                  <a:close/>
                  <a:moveTo>
                    <a:pt x="99840988" y="0"/>
                  </a:moveTo>
                  <a:lnTo>
                    <a:pt x="99985767" y="0"/>
                  </a:lnTo>
                  <a:lnTo>
                    <a:pt x="99985767" y="144780"/>
                  </a:lnTo>
                  <a:lnTo>
                    <a:pt x="99840988" y="144780"/>
                  </a:lnTo>
                  <a:lnTo>
                    <a:pt x="99840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40988" y="0"/>
                  </a:lnTo>
                  <a:lnTo>
                    <a:pt x="99840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831853" y="1365167"/>
            <a:ext cx="854895" cy="845569"/>
          </a:xfrm>
          <a:custGeom>
            <a:avLst/>
            <a:gdLst/>
            <a:ahLst/>
            <a:cxnLst/>
            <a:rect r="r" b="b" t="t" l="l"/>
            <a:pathLst>
              <a:path h="845569" w="854895">
                <a:moveTo>
                  <a:pt x="0" y="0"/>
                </a:moveTo>
                <a:lnTo>
                  <a:pt x="854894" y="0"/>
                </a:lnTo>
                <a:lnTo>
                  <a:pt x="854894" y="845568"/>
                </a:lnTo>
                <a:lnTo>
                  <a:pt x="0" y="845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57869" y="9012492"/>
            <a:ext cx="854895" cy="845569"/>
          </a:xfrm>
          <a:custGeom>
            <a:avLst/>
            <a:gdLst/>
            <a:ahLst/>
            <a:cxnLst/>
            <a:rect r="r" b="b" t="t" l="l"/>
            <a:pathLst>
              <a:path h="845569" w="854895">
                <a:moveTo>
                  <a:pt x="0" y="0"/>
                </a:moveTo>
                <a:lnTo>
                  <a:pt x="854894" y="0"/>
                </a:lnTo>
                <a:lnTo>
                  <a:pt x="854894" y="845569"/>
                </a:lnTo>
                <a:lnTo>
                  <a:pt x="0" y="845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12763" y="8589708"/>
            <a:ext cx="854895" cy="845569"/>
          </a:xfrm>
          <a:custGeom>
            <a:avLst/>
            <a:gdLst/>
            <a:ahLst/>
            <a:cxnLst/>
            <a:rect r="r" b="b" t="t" l="l"/>
            <a:pathLst>
              <a:path h="845569" w="854895">
                <a:moveTo>
                  <a:pt x="0" y="0"/>
                </a:moveTo>
                <a:lnTo>
                  <a:pt x="854895" y="0"/>
                </a:lnTo>
                <a:lnTo>
                  <a:pt x="854895" y="845569"/>
                </a:lnTo>
                <a:lnTo>
                  <a:pt x="0" y="845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57869" y="7901922"/>
            <a:ext cx="854895" cy="845569"/>
          </a:xfrm>
          <a:custGeom>
            <a:avLst/>
            <a:gdLst/>
            <a:ahLst/>
            <a:cxnLst/>
            <a:rect r="r" b="b" t="t" l="l"/>
            <a:pathLst>
              <a:path h="845569" w="854895">
                <a:moveTo>
                  <a:pt x="0" y="0"/>
                </a:moveTo>
                <a:lnTo>
                  <a:pt x="854894" y="0"/>
                </a:lnTo>
                <a:lnTo>
                  <a:pt x="854894" y="845569"/>
                </a:lnTo>
                <a:lnTo>
                  <a:pt x="0" y="845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433105" y="942382"/>
            <a:ext cx="854895" cy="845569"/>
          </a:xfrm>
          <a:custGeom>
            <a:avLst/>
            <a:gdLst/>
            <a:ahLst/>
            <a:cxnLst/>
            <a:rect r="r" b="b" t="t" l="l"/>
            <a:pathLst>
              <a:path h="845569" w="854895">
                <a:moveTo>
                  <a:pt x="0" y="0"/>
                </a:moveTo>
                <a:lnTo>
                  <a:pt x="854895" y="0"/>
                </a:lnTo>
                <a:lnTo>
                  <a:pt x="854895" y="845569"/>
                </a:lnTo>
                <a:lnTo>
                  <a:pt x="0" y="845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59300" y="2011199"/>
            <a:ext cx="854895" cy="845569"/>
          </a:xfrm>
          <a:custGeom>
            <a:avLst/>
            <a:gdLst/>
            <a:ahLst/>
            <a:cxnLst/>
            <a:rect r="r" b="b" t="t" l="l"/>
            <a:pathLst>
              <a:path h="845569" w="854895">
                <a:moveTo>
                  <a:pt x="0" y="0"/>
                </a:moveTo>
                <a:lnTo>
                  <a:pt x="854895" y="0"/>
                </a:lnTo>
                <a:lnTo>
                  <a:pt x="854895" y="845569"/>
                </a:lnTo>
                <a:lnTo>
                  <a:pt x="0" y="845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985095" y="2649854"/>
            <a:ext cx="12317810" cy="4975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4999">
                <a:solidFill>
                  <a:srgbClr val="000000"/>
                </a:solidFill>
                <a:cs typeface="Mali Bold"/>
              </a:rPr>
              <a:t>ประเภทของสื่อนำเสนอ</a:t>
            </a:r>
          </a:p>
          <a:p>
            <a:pPr algn="l" marL="1079491" indent="-539745" lvl="1">
              <a:lnSpc>
                <a:spcPts val="7999"/>
              </a:lnSpc>
              <a:buAutoNum type="arabicPeriod" startAt="1"/>
            </a:pPr>
            <a:r>
              <a:rPr lang="en-US" sz="4999">
                <a:solidFill>
                  <a:srgbClr val="000000"/>
                </a:solidFill>
                <a:latin typeface="Mali"/>
                <a:cs typeface="Mali"/>
              </a:rPr>
              <a:t>สื่อเพื่อการนำเสนอโครงการ(กิจกรรม)</a:t>
            </a:r>
          </a:p>
          <a:p>
            <a:pPr algn="l">
              <a:lnSpc>
                <a:spcPts val="7999"/>
              </a:lnSpc>
            </a:pPr>
            <a:r>
              <a:rPr lang="en-US" sz="4999">
                <a:solidFill>
                  <a:srgbClr val="000000"/>
                </a:solidFill>
                <a:latin typeface="Mali"/>
              </a:rPr>
              <a:t>   2. </a:t>
            </a:r>
            <a:r>
              <a:rPr lang="en-US" sz="4999">
                <a:solidFill>
                  <a:srgbClr val="000000"/>
                </a:solidFill>
                <a:latin typeface="Mali"/>
                <a:cs typeface="Mali"/>
              </a:rPr>
              <a:t>สื่อเพื่อสรุปโครงการ(กิจกรรม)</a:t>
            </a:r>
          </a:p>
          <a:p>
            <a:pPr algn="l">
              <a:lnSpc>
                <a:spcPts val="7999"/>
              </a:lnSpc>
            </a:pPr>
            <a:r>
              <a:rPr lang="en-US" sz="4999">
                <a:solidFill>
                  <a:srgbClr val="000000"/>
                </a:solidFill>
                <a:latin typeface="Mali"/>
                <a:cs typeface="Mali"/>
              </a:rPr>
              <a:t>   3. สื่อเพื่อการประชาสัมพันธ์</a:t>
            </a:r>
          </a:p>
          <a:p>
            <a:pPr algn="l">
              <a:lnSpc>
                <a:spcPts val="7999"/>
              </a:lnSpc>
            </a:pPr>
            <a:r>
              <a:rPr lang="en-US" sz="4999">
                <a:solidFill>
                  <a:srgbClr val="000000"/>
                </a:solidFill>
                <a:latin typeface="Mali"/>
                <a:cs typeface="Mali"/>
              </a:rPr>
              <a:t>   4. สื่อประกอบการบรรยาย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80362" y="837607"/>
            <a:ext cx="3927277" cy="920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FFF08E"/>
                </a:solidFill>
                <a:cs typeface="Mali Bold"/>
              </a:rPr>
              <a:t>การนำเสนอ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E8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66806" y="1810987"/>
            <a:ext cx="13990712" cy="7447313"/>
            <a:chOff x="0" y="0"/>
            <a:chExt cx="81923293" cy="436081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81778515" cy="43463322"/>
            </a:xfrm>
            <a:custGeom>
              <a:avLst/>
              <a:gdLst/>
              <a:ahLst/>
              <a:cxnLst/>
              <a:rect r="r" b="b" t="t" l="l"/>
              <a:pathLst>
                <a:path h="43463322" w="81778515">
                  <a:moveTo>
                    <a:pt x="0" y="0"/>
                  </a:moveTo>
                  <a:lnTo>
                    <a:pt x="81778515" y="0"/>
                  </a:lnTo>
                  <a:lnTo>
                    <a:pt x="81778515" y="43463322"/>
                  </a:lnTo>
                  <a:lnTo>
                    <a:pt x="0" y="43463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923291" cy="43608101"/>
            </a:xfrm>
            <a:custGeom>
              <a:avLst/>
              <a:gdLst/>
              <a:ahLst/>
              <a:cxnLst/>
              <a:rect r="r" b="b" t="t" l="l"/>
              <a:pathLst>
                <a:path h="43608101" w="81923291">
                  <a:moveTo>
                    <a:pt x="81778512" y="43463322"/>
                  </a:moveTo>
                  <a:lnTo>
                    <a:pt x="81923291" y="43463322"/>
                  </a:lnTo>
                  <a:lnTo>
                    <a:pt x="81923291" y="43608101"/>
                  </a:lnTo>
                  <a:lnTo>
                    <a:pt x="81778512" y="43608101"/>
                  </a:lnTo>
                  <a:lnTo>
                    <a:pt x="81778512" y="434633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3463322"/>
                  </a:lnTo>
                  <a:lnTo>
                    <a:pt x="0" y="43463322"/>
                  </a:lnTo>
                  <a:lnTo>
                    <a:pt x="0" y="144780"/>
                  </a:lnTo>
                  <a:close/>
                  <a:moveTo>
                    <a:pt x="0" y="43463322"/>
                  </a:moveTo>
                  <a:lnTo>
                    <a:pt x="144780" y="43463322"/>
                  </a:lnTo>
                  <a:lnTo>
                    <a:pt x="144780" y="43608101"/>
                  </a:lnTo>
                  <a:lnTo>
                    <a:pt x="0" y="43608101"/>
                  </a:lnTo>
                  <a:lnTo>
                    <a:pt x="0" y="43463322"/>
                  </a:lnTo>
                  <a:close/>
                  <a:moveTo>
                    <a:pt x="81778512" y="144780"/>
                  </a:moveTo>
                  <a:lnTo>
                    <a:pt x="81923291" y="144780"/>
                  </a:lnTo>
                  <a:lnTo>
                    <a:pt x="81923291" y="43463322"/>
                  </a:lnTo>
                  <a:lnTo>
                    <a:pt x="81778512" y="43463322"/>
                  </a:lnTo>
                  <a:lnTo>
                    <a:pt x="81778512" y="144780"/>
                  </a:lnTo>
                  <a:close/>
                  <a:moveTo>
                    <a:pt x="144780" y="43463322"/>
                  </a:moveTo>
                  <a:lnTo>
                    <a:pt x="81778512" y="43463322"/>
                  </a:lnTo>
                  <a:lnTo>
                    <a:pt x="81778512" y="43608101"/>
                  </a:lnTo>
                  <a:lnTo>
                    <a:pt x="144780" y="43608101"/>
                  </a:lnTo>
                  <a:lnTo>
                    <a:pt x="144780" y="43463322"/>
                  </a:lnTo>
                  <a:close/>
                  <a:moveTo>
                    <a:pt x="81778512" y="0"/>
                  </a:moveTo>
                  <a:lnTo>
                    <a:pt x="81923291" y="0"/>
                  </a:lnTo>
                  <a:lnTo>
                    <a:pt x="81923291" y="144780"/>
                  </a:lnTo>
                  <a:lnTo>
                    <a:pt x="81778512" y="144780"/>
                  </a:lnTo>
                  <a:lnTo>
                    <a:pt x="817785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1778512" y="0"/>
                  </a:lnTo>
                  <a:lnTo>
                    <a:pt x="817785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6753009" y="5866985"/>
            <a:ext cx="1534991" cy="1071703"/>
          </a:xfrm>
          <a:custGeom>
            <a:avLst/>
            <a:gdLst/>
            <a:ahLst/>
            <a:cxnLst/>
            <a:rect r="r" b="b" t="t" l="l"/>
            <a:pathLst>
              <a:path h="1071703" w="1534991">
                <a:moveTo>
                  <a:pt x="0" y="0"/>
                </a:moveTo>
                <a:lnTo>
                  <a:pt x="1534991" y="0"/>
                </a:lnTo>
                <a:lnTo>
                  <a:pt x="1534991" y="1071703"/>
                </a:lnTo>
                <a:lnTo>
                  <a:pt x="0" y="1071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754347" y="8349574"/>
            <a:ext cx="2188277" cy="2188277"/>
          </a:xfrm>
          <a:custGeom>
            <a:avLst/>
            <a:gdLst/>
            <a:ahLst/>
            <a:cxnLst/>
            <a:rect r="r" b="b" t="t" l="l"/>
            <a:pathLst>
              <a:path h="2188277" w="2188277">
                <a:moveTo>
                  <a:pt x="0" y="0"/>
                </a:moveTo>
                <a:lnTo>
                  <a:pt x="2188278" y="0"/>
                </a:lnTo>
                <a:lnTo>
                  <a:pt x="2188278" y="2188277"/>
                </a:lnTo>
                <a:lnTo>
                  <a:pt x="0" y="21882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300648" y="330587"/>
            <a:ext cx="931850" cy="931850"/>
          </a:xfrm>
          <a:custGeom>
            <a:avLst/>
            <a:gdLst/>
            <a:ahLst/>
            <a:cxnLst/>
            <a:rect r="r" b="b" t="t" l="l"/>
            <a:pathLst>
              <a:path h="931850" w="931850">
                <a:moveTo>
                  <a:pt x="0" y="0"/>
                </a:moveTo>
                <a:lnTo>
                  <a:pt x="931850" y="0"/>
                </a:lnTo>
                <a:lnTo>
                  <a:pt x="931850" y="931850"/>
                </a:lnTo>
                <a:lnTo>
                  <a:pt x="0" y="931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089604">
            <a:off x="3243932" y="745318"/>
            <a:ext cx="1224746" cy="1224746"/>
          </a:xfrm>
          <a:custGeom>
            <a:avLst/>
            <a:gdLst/>
            <a:ahLst/>
            <a:cxnLst/>
            <a:rect r="r" b="b" t="t" l="l"/>
            <a:pathLst>
              <a:path h="1224746" w="1224746">
                <a:moveTo>
                  <a:pt x="0" y="0"/>
                </a:moveTo>
                <a:lnTo>
                  <a:pt x="1224746" y="0"/>
                </a:lnTo>
                <a:lnTo>
                  <a:pt x="1224746" y="1224747"/>
                </a:lnTo>
                <a:lnTo>
                  <a:pt x="0" y="1224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549586">
            <a:off x="-165601" y="2972784"/>
            <a:ext cx="1773614" cy="902931"/>
          </a:xfrm>
          <a:custGeom>
            <a:avLst/>
            <a:gdLst/>
            <a:ahLst/>
            <a:cxnLst/>
            <a:rect r="r" b="b" t="t" l="l"/>
            <a:pathLst>
              <a:path h="902931" w="1773614">
                <a:moveTo>
                  <a:pt x="0" y="0"/>
                </a:moveTo>
                <a:lnTo>
                  <a:pt x="1773614" y="0"/>
                </a:lnTo>
                <a:lnTo>
                  <a:pt x="1773614" y="902931"/>
                </a:lnTo>
                <a:lnTo>
                  <a:pt x="0" y="9029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46779" y="5172734"/>
            <a:ext cx="1269337" cy="1230103"/>
          </a:xfrm>
          <a:custGeom>
            <a:avLst/>
            <a:gdLst/>
            <a:ahLst/>
            <a:cxnLst/>
            <a:rect r="r" b="b" t="t" l="l"/>
            <a:pathLst>
              <a:path h="1230103" w="1269337">
                <a:moveTo>
                  <a:pt x="0" y="0"/>
                </a:moveTo>
                <a:lnTo>
                  <a:pt x="1269337" y="0"/>
                </a:lnTo>
                <a:lnTo>
                  <a:pt x="1269337" y="1230103"/>
                </a:lnTo>
                <a:lnTo>
                  <a:pt x="0" y="12301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93216">
            <a:off x="4432631" y="8345388"/>
            <a:ext cx="2212741" cy="2196648"/>
          </a:xfrm>
          <a:custGeom>
            <a:avLst/>
            <a:gdLst/>
            <a:ahLst/>
            <a:cxnLst/>
            <a:rect r="r" b="b" t="t" l="l"/>
            <a:pathLst>
              <a:path h="2196648" w="2212741">
                <a:moveTo>
                  <a:pt x="0" y="0"/>
                </a:moveTo>
                <a:lnTo>
                  <a:pt x="2212740" y="0"/>
                </a:lnTo>
                <a:lnTo>
                  <a:pt x="2212740" y="2196648"/>
                </a:lnTo>
                <a:lnTo>
                  <a:pt x="0" y="2196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4046726"/>
            <a:ext cx="3000784" cy="3482120"/>
            <a:chOff x="0" y="0"/>
            <a:chExt cx="4001045" cy="4642826"/>
          </a:xfrm>
        </p:grpSpPr>
        <p:sp>
          <p:nvSpPr>
            <p:cNvPr name="Freeform 13" id="13"/>
            <p:cNvSpPr/>
            <p:nvPr/>
          </p:nvSpPr>
          <p:spPr>
            <a:xfrm flipH="false" flipV="false" rot="1468150">
              <a:off x="692340" y="366249"/>
              <a:ext cx="2616365" cy="3910327"/>
            </a:xfrm>
            <a:custGeom>
              <a:avLst/>
              <a:gdLst/>
              <a:ahLst/>
              <a:cxnLst/>
              <a:rect r="r" b="b" t="t" l="l"/>
              <a:pathLst>
                <a:path h="3910327" w="2616365">
                  <a:moveTo>
                    <a:pt x="0" y="0"/>
                  </a:moveTo>
                  <a:lnTo>
                    <a:pt x="2616365" y="0"/>
                  </a:lnTo>
                  <a:lnTo>
                    <a:pt x="2616365" y="3910328"/>
                  </a:lnTo>
                  <a:lnTo>
                    <a:pt x="0" y="3910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1755840">
              <a:off x="646020" y="1622964"/>
              <a:ext cx="2709006" cy="1384056"/>
            </a:xfrm>
            <a:custGeom>
              <a:avLst/>
              <a:gdLst/>
              <a:ahLst/>
              <a:cxnLst/>
              <a:rect r="r" b="b" t="t" l="l"/>
              <a:pathLst>
                <a:path h="1384056" w="2709006">
                  <a:moveTo>
                    <a:pt x="0" y="0"/>
                  </a:moveTo>
                  <a:lnTo>
                    <a:pt x="2709006" y="0"/>
                  </a:lnTo>
                  <a:lnTo>
                    <a:pt x="2709006" y="1384056"/>
                  </a:lnTo>
                  <a:lnTo>
                    <a:pt x="0" y="1384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-1523058">
            <a:off x="13894621" y="743464"/>
            <a:ext cx="1271061" cy="1403782"/>
          </a:xfrm>
          <a:custGeom>
            <a:avLst/>
            <a:gdLst/>
            <a:ahLst/>
            <a:cxnLst/>
            <a:rect r="r" b="b" t="t" l="l"/>
            <a:pathLst>
              <a:path h="1403782" w="1271061">
                <a:moveTo>
                  <a:pt x="0" y="0"/>
                </a:moveTo>
                <a:lnTo>
                  <a:pt x="1271060" y="0"/>
                </a:lnTo>
                <a:lnTo>
                  <a:pt x="1271060" y="1403782"/>
                </a:lnTo>
                <a:lnTo>
                  <a:pt x="0" y="140378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620517">
            <a:off x="734979" y="7641802"/>
            <a:ext cx="1962273" cy="2932746"/>
          </a:xfrm>
          <a:custGeom>
            <a:avLst/>
            <a:gdLst/>
            <a:ahLst/>
            <a:cxnLst/>
            <a:rect r="r" b="b" t="t" l="l"/>
            <a:pathLst>
              <a:path h="2932746" w="1962273">
                <a:moveTo>
                  <a:pt x="0" y="0"/>
                </a:moveTo>
                <a:lnTo>
                  <a:pt x="1962274" y="0"/>
                </a:lnTo>
                <a:lnTo>
                  <a:pt x="1962274" y="2932746"/>
                </a:lnTo>
                <a:lnTo>
                  <a:pt x="0" y="2932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2018944">
            <a:off x="969187" y="8361246"/>
            <a:ext cx="1493857" cy="1493857"/>
            <a:chOff x="0" y="0"/>
            <a:chExt cx="1991809" cy="1991809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55324" y="74401"/>
              <a:ext cx="1881162" cy="1881162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EA9E0"/>
              </a:solidFill>
            </p:spPr>
          </p:sp>
        </p:grpSp>
        <p:sp>
          <p:nvSpPr>
            <p:cNvPr name="Freeform 20" id="20"/>
            <p:cNvSpPr/>
            <p:nvPr/>
          </p:nvSpPr>
          <p:spPr>
            <a:xfrm flipH="false" flipV="false" rot="-1431562">
              <a:off x="240879" y="240879"/>
              <a:ext cx="1510051" cy="1510051"/>
            </a:xfrm>
            <a:custGeom>
              <a:avLst/>
              <a:gdLst/>
              <a:ahLst/>
              <a:cxnLst/>
              <a:rect r="r" b="b" t="t" l="l"/>
              <a:pathLst>
                <a:path h="1510051" w="1510051">
                  <a:moveTo>
                    <a:pt x="0" y="0"/>
                  </a:moveTo>
                  <a:lnTo>
                    <a:pt x="1510051" y="0"/>
                  </a:lnTo>
                  <a:lnTo>
                    <a:pt x="1510051" y="1510051"/>
                  </a:lnTo>
                  <a:lnTo>
                    <a:pt x="0" y="1510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5164239" y="7493738"/>
            <a:ext cx="1157565" cy="1157565"/>
          </a:xfrm>
          <a:custGeom>
            <a:avLst/>
            <a:gdLst/>
            <a:ahLst/>
            <a:cxnLst/>
            <a:rect r="r" b="b" t="t" l="l"/>
            <a:pathLst>
              <a:path h="1157565" w="1157565">
                <a:moveTo>
                  <a:pt x="0" y="0"/>
                </a:moveTo>
                <a:lnTo>
                  <a:pt x="1157565" y="0"/>
                </a:lnTo>
                <a:lnTo>
                  <a:pt x="1157565" y="1157564"/>
                </a:lnTo>
                <a:lnTo>
                  <a:pt x="0" y="115756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1809009">
            <a:off x="16479426" y="3316385"/>
            <a:ext cx="1236662" cy="993827"/>
          </a:xfrm>
          <a:custGeom>
            <a:avLst/>
            <a:gdLst/>
            <a:ahLst/>
            <a:cxnLst/>
            <a:rect r="r" b="b" t="t" l="l"/>
            <a:pathLst>
              <a:path h="993827" w="1236662">
                <a:moveTo>
                  <a:pt x="0" y="0"/>
                </a:moveTo>
                <a:lnTo>
                  <a:pt x="1236662" y="0"/>
                </a:lnTo>
                <a:lnTo>
                  <a:pt x="1236662" y="993826"/>
                </a:lnTo>
                <a:lnTo>
                  <a:pt x="0" y="99382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>
            <a:grpSpLocks noChangeAspect="true"/>
          </p:cNvGrpSpPr>
          <p:nvPr/>
        </p:nvGrpSpPr>
        <p:grpSpPr>
          <a:xfrm rot="7371596">
            <a:off x="5367471" y="853939"/>
            <a:ext cx="663464" cy="349522"/>
            <a:chOff x="0" y="0"/>
            <a:chExt cx="1610360" cy="84836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5" id="25"/>
          <p:cNvGrpSpPr>
            <a:grpSpLocks noChangeAspect="true"/>
          </p:cNvGrpSpPr>
          <p:nvPr/>
        </p:nvGrpSpPr>
        <p:grpSpPr>
          <a:xfrm rot="1300249">
            <a:off x="3627276" y="8864449"/>
            <a:ext cx="590553" cy="487452"/>
            <a:chOff x="0" y="0"/>
            <a:chExt cx="2138680" cy="17653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-49530" y="-55880"/>
              <a:ext cx="2237740" cy="1819910"/>
            </a:xfrm>
            <a:custGeom>
              <a:avLst/>
              <a:gdLst/>
              <a:ahLst/>
              <a:cxnLst/>
              <a:rect r="r" b="b" t="t" l="l"/>
              <a:pathLst>
                <a:path h="1819910" w="223774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F08E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2018922" y="9443712"/>
            <a:ext cx="281726" cy="281726"/>
            <a:chOff x="0" y="0"/>
            <a:chExt cx="6350000" cy="63500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9" id="29"/>
          <p:cNvGrpSpPr/>
          <p:nvPr/>
        </p:nvGrpSpPr>
        <p:grpSpPr>
          <a:xfrm rot="2011396">
            <a:off x="12376011" y="8497860"/>
            <a:ext cx="2558153" cy="3291940"/>
            <a:chOff x="0" y="0"/>
            <a:chExt cx="3410870" cy="4389254"/>
          </a:xfrm>
        </p:grpSpPr>
        <p:sp>
          <p:nvSpPr>
            <p:cNvPr name="Freeform 30" id="30"/>
            <p:cNvSpPr/>
            <p:nvPr/>
          </p:nvSpPr>
          <p:spPr>
            <a:xfrm flipH="false" flipV="false" rot="-760775">
              <a:off x="397253" y="239463"/>
              <a:ext cx="2616365" cy="3910327"/>
            </a:xfrm>
            <a:custGeom>
              <a:avLst/>
              <a:gdLst/>
              <a:ahLst/>
              <a:cxnLst/>
              <a:rect r="r" b="b" t="t" l="l"/>
              <a:pathLst>
                <a:path h="3910327" w="2616365">
                  <a:moveTo>
                    <a:pt x="0" y="0"/>
                  </a:moveTo>
                  <a:lnTo>
                    <a:pt x="2616364" y="0"/>
                  </a:lnTo>
                  <a:lnTo>
                    <a:pt x="2616364" y="3910328"/>
                  </a:lnTo>
                  <a:lnTo>
                    <a:pt x="0" y="3910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1341468">
              <a:off x="1552623" y="1938533"/>
              <a:ext cx="1118791" cy="1788764"/>
            </a:xfrm>
            <a:custGeom>
              <a:avLst/>
              <a:gdLst/>
              <a:ahLst/>
              <a:cxnLst/>
              <a:rect r="r" b="b" t="t" l="l"/>
              <a:pathLst>
                <a:path h="1788764" w="1118791">
                  <a:moveTo>
                    <a:pt x="0" y="0"/>
                  </a:moveTo>
                  <a:lnTo>
                    <a:pt x="1118791" y="0"/>
                  </a:lnTo>
                  <a:lnTo>
                    <a:pt x="1118791" y="1788764"/>
                  </a:lnTo>
                  <a:lnTo>
                    <a:pt x="0" y="1788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907369" y="842496"/>
              <a:ext cx="1118791" cy="1788764"/>
            </a:xfrm>
            <a:custGeom>
              <a:avLst/>
              <a:gdLst/>
              <a:ahLst/>
              <a:cxnLst/>
              <a:rect r="r" b="b" t="t" l="l"/>
              <a:pathLst>
                <a:path h="1788764" w="1118791">
                  <a:moveTo>
                    <a:pt x="0" y="0"/>
                  </a:moveTo>
                  <a:lnTo>
                    <a:pt x="1118791" y="0"/>
                  </a:lnTo>
                  <a:lnTo>
                    <a:pt x="1118791" y="1788764"/>
                  </a:lnTo>
                  <a:lnTo>
                    <a:pt x="0" y="1788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2617917">
            <a:off x="195681" y="-396713"/>
            <a:ext cx="2609421" cy="3318299"/>
            <a:chOff x="0" y="0"/>
            <a:chExt cx="3479228" cy="4424399"/>
          </a:xfrm>
        </p:grpSpPr>
        <p:sp>
          <p:nvSpPr>
            <p:cNvPr name="Freeform 34" id="34"/>
            <p:cNvSpPr/>
            <p:nvPr/>
          </p:nvSpPr>
          <p:spPr>
            <a:xfrm flipH="false" flipV="false" rot="-834119">
              <a:off x="431432" y="257036"/>
              <a:ext cx="2616365" cy="3910327"/>
            </a:xfrm>
            <a:custGeom>
              <a:avLst/>
              <a:gdLst/>
              <a:ahLst/>
              <a:cxnLst/>
              <a:rect r="r" b="b" t="t" l="l"/>
              <a:pathLst>
                <a:path h="3910327" w="2616365">
                  <a:moveTo>
                    <a:pt x="0" y="0"/>
                  </a:moveTo>
                  <a:lnTo>
                    <a:pt x="2616364" y="0"/>
                  </a:lnTo>
                  <a:lnTo>
                    <a:pt x="2616364" y="3910327"/>
                  </a:lnTo>
                  <a:lnTo>
                    <a:pt x="0" y="3910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546361" y="929981"/>
              <a:ext cx="2342644" cy="2431046"/>
            </a:xfrm>
            <a:custGeom>
              <a:avLst/>
              <a:gdLst/>
              <a:ahLst/>
              <a:cxnLst/>
              <a:rect r="r" b="b" t="t" l="l"/>
              <a:pathLst>
                <a:path h="2431046" w="2342644">
                  <a:moveTo>
                    <a:pt x="0" y="0"/>
                  </a:moveTo>
                  <a:lnTo>
                    <a:pt x="2342645" y="0"/>
                  </a:lnTo>
                  <a:lnTo>
                    <a:pt x="2342645" y="2431046"/>
                  </a:lnTo>
                  <a:lnTo>
                    <a:pt x="0" y="2431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6" id="36"/>
          <p:cNvSpPr/>
          <p:nvPr/>
        </p:nvSpPr>
        <p:spPr>
          <a:xfrm flipH="false" flipV="false" rot="-901500">
            <a:off x="15340216" y="7144436"/>
            <a:ext cx="1634605" cy="2410275"/>
          </a:xfrm>
          <a:custGeom>
            <a:avLst/>
            <a:gdLst/>
            <a:ahLst/>
            <a:cxnLst/>
            <a:rect r="r" b="b" t="t" l="l"/>
            <a:pathLst>
              <a:path h="2410275" w="1634605">
                <a:moveTo>
                  <a:pt x="0" y="0"/>
                </a:moveTo>
                <a:lnTo>
                  <a:pt x="1634605" y="0"/>
                </a:lnTo>
                <a:lnTo>
                  <a:pt x="1634605" y="2410275"/>
                </a:lnTo>
                <a:lnTo>
                  <a:pt x="0" y="241027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1492219">
            <a:off x="10181646" y="7029510"/>
            <a:ext cx="1393395" cy="1393395"/>
          </a:xfrm>
          <a:custGeom>
            <a:avLst/>
            <a:gdLst/>
            <a:ahLst/>
            <a:cxnLst/>
            <a:rect r="r" b="b" t="t" l="l"/>
            <a:pathLst>
              <a:path h="1393395" w="1393395">
                <a:moveTo>
                  <a:pt x="0" y="0"/>
                </a:moveTo>
                <a:lnTo>
                  <a:pt x="1393395" y="0"/>
                </a:lnTo>
                <a:lnTo>
                  <a:pt x="1393395" y="1393395"/>
                </a:lnTo>
                <a:lnTo>
                  <a:pt x="0" y="1393395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15351135" y="-302939"/>
            <a:ext cx="2806425" cy="3410234"/>
            <a:chOff x="0" y="0"/>
            <a:chExt cx="3741900" cy="4546978"/>
          </a:xfrm>
        </p:grpSpPr>
        <p:sp>
          <p:nvSpPr>
            <p:cNvPr name="Freeform 39" id="39"/>
            <p:cNvSpPr/>
            <p:nvPr/>
          </p:nvSpPr>
          <p:spPr>
            <a:xfrm flipH="false" flipV="false" rot="-1133967">
              <a:off x="562768" y="318325"/>
              <a:ext cx="2616365" cy="3910327"/>
            </a:xfrm>
            <a:custGeom>
              <a:avLst/>
              <a:gdLst/>
              <a:ahLst/>
              <a:cxnLst/>
              <a:rect r="r" b="b" t="t" l="l"/>
              <a:pathLst>
                <a:path h="3910327" w="2616365">
                  <a:moveTo>
                    <a:pt x="0" y="0"/>
                  </a:moveTo>
                  <a:lnTo>
                    <a:pt x="2616365" y="0"/>
                  </a:lnTo>
                  <a:lnTo>
                    <a:pt x="2616365" y="3910328"/>
                  </a:lnTo>
                  <a:lnTo>
                    <a:pt x="0" y="3910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-1141065">
              <a:off x="989357" y="1124661"/>
              <a:ext cx="1788585" cy="2210611"/>
            </a:xfrm>
            <a:custGeom>
              <a:avLst/>
              <a:gdLst/>
              <a:ahLst/>
              <a:cxnLst/>
              <a:rect r="r" b="b" t="t" l="l"/>
              <a:pathLst>
                <a:path h="2210611" w="1788585">
                  <a:moveTo>
                    <a:pt x="0" y="0"/>
                  </a:moveTo>
                  <a:lnTo>
                    <a:pt x="1788586" y="0"/>
                  </a:lnTo>
                  <a:lnTo>
                    <a:pt x="1788586" y="2210611"/>
                  </a:lnTo>
                  <a:lnTo>
                    <a:pt x="0" y="2210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4708716" y="1369155"/>
            <a:ext cx="9397405" cy="7004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</a:p>
          <a:p>
            <a:pPr algn="l" marL="777238" indent="-388619" lvl="1">
              <a:lnSpc>
                <a:spcPts val="5039"/>
              </a:lnSpc>
              <a:spcBef>
                <a:spcPct val="0"/>
              </a:spcBef>
              <a:buAutoNum type="arabicPeriod" startAt="1"/>
            </a:pPr>
            <a:r>
              <a:rPr lang="en-US" sz="3599">
                <a:solidFill>
                  <a:srgbClr val="000000"/>
                </a:solidFill>
                <a:cs typeface="Mali"/>
              </a:rPr>
              <a:t>กำหนดวัตถุประสงค์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Mali"/>
              </a:rPr>
              <a:t>   2. </a:t>
            </a:r>
            <a:r>
              <a:rPr lang="en-US" sz="3599">
                <a:solidFill>
                  <a:srgbClr val="000000"/>
                </a:solidFill>
                <a:cs typeface="Mali"/>
              </a:rPr>
              <a:t>วิเคราะห์ผู้ฟังและสถานการณ์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Mali"/>
                <a:cs typeface="Mali"/>
              </a:rPr>
              <a:t>   3. กำหนดรูปแบบ (FORMAT)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Mali"/>
                <a:cs typeface="Mali"/>
              </a:rPr>
              <a:t>   4. รวบรวมข้อมูลและหลักฐานอ้างอิง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Mali"/>
                <a:cs typeface="Mali"/>
              </a:rPr>
              <a:t>   5. วางโครงการนำเสนอ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Mali"/>
                <a:cs typeface="Mali"/>
              </a:rPr>
              <a:t>   6. เรียบเรียงเนื้อหา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Mali"/>
                <a:cs typeface="Mali"/>
              </a:rPr>
              <a:t>   7. จัดทำสื่อประกอบการนำเสนอ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Mali"/>
                <a:cs typeface="Mali"/>
              </a:rPr>
              <a:t>   8. เตรียมบท (SCRIPTS)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Mali"/>
                <a:cs typeface="Mali"/>
              </a:rPr>
              <a:t>   9. ตรวจสอบโสตทัศนูปกรณ์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Mali"/>
                <a:cs typeface="Mali"/>
              </a:rPr>
              <a:t>  10. ซักซ้อมให้จอมืด หรือ “W” ทำให้จอสว่าง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628361" y="453061"/>
            <a:ext cx="9067602" cy="844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1541DD"/>
                </a:solidFill>
                <a:cs typeface="Mali Bold"/>
              </a:rPr>
              <a:t>ขั้นตอนการเตรียมการนำเสนอ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FB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00145">
            <a:off x="779671" y="6443168"/>
            <a:ext cx="1962273" cy="2932746"/>
          </a:xfrm>
          <a:custGeom>
            <a:avLst/>
            <a:gdLst/>
            <a:ahLst/>
            <a:cxnLst/>
            <a:rect r="r" b="b" t="t" l="l"/>
            <a:pathLst>
              <a:path h="2932746" w="1962273">
                <a:moveTo>
                  <a:pt x="0" y="0"/>
                </a:moveTo>
                <a:lnTo>
                  <a:pt x="1962274" y="0"/>
                </a:lnTo>
                <a:lnTo>
                  <a:pt x="1962274" y="2932745"/>
                </a:lnTo>
                <a:lnTo>
                  <a:pt x="0" y="29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291325">
            <a:off x="17008239" y="2259013"/>
            <a:ext cx="1962273" cy="2932746"/>
          </a:xfrm>
          <a:custGeom>
            <a:avLst/>
            <a:gdLst/>
            <a:ahLst/>
            <a:cxnLst/>
            <a:rect r="r" b="b" t="t" l="l"/>
            <a:pathLst>
              <a:path h="2932746" w="1962273">
                <a:moveTo>
                  <a:pt x="0" y="0"/>
                </a:moveTo>
                <a:lnTo>
                  <a:pt x="1962273" y="0"/>
                </a:lnTo>
                <a:lnTo>
                  <a:pt x="1962273" y="2932746"/>
                </a:lnTo>
                <a:lnTo>
                  <a:pt x="0" y="2932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4414640" y="-1648579"/>
            <a:ext cx="9458719" cy="13690252"/>
          </a:xfrm>
          <a:custGeom>
            <a:avLst/>
            <a:gdLst/>
            <a:ahLst/>
            <a:cxnLst/>
            <a:rect r="r" b="b" t="t" l="l"/>
            <a:pathLst>
              <a:path h="13690252" w="9458719">
                <a:moveTo>
                  <a:pt x="0" y="0"/>
                </a:moveTo>
                <a:lnTo>
                  <a:pt x="9458720" y="0"/>
                </a:lnTo>
                <a:lnTo>
                  <a:pt x="9458720" y="13690252"/>
                </a:lnTo>
                <a:lnTo>
                  <a:pt x="0" y="13690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1070074">
            <a:off x="-89088" y="7263303"/>
            <a:ext cx="2509456" cy="3266097"/>
            <a:chOff x="0" y="0"/>
            <a:chExt cx="3345942" cy="4354797"/>
          </a:xfrm>
        </p:grpSpPr>
        <p:sp>
          <p:nvSpPr>
            <p:cNvPr name="Freeform 6" id="6"/>
            <p:cNvSpPr/>
            <p:nvPr/>
          </p:nvSpPr>
          <p:spPr>
            <a:xfrm flipH="false" flipV="false" rot="-692605">
              <a:off x="364789" y="222235"/>
              <a:ext cx="2616365" cy="3910327"/>
            </a:xfrm>
            <a:custGeom>
              <a:avLst/>
              <a:gdLst/>
              <a:ahLst/>
              <a:cxnLst/>
              <a:rect r="r" b="b" t="t" l="l"/>
              <a:pathLst>
                <a:path h="3910327" w="2616365">
                  <a:moveTo>
                    <a:pt x="0" y="0"/>
                  </a:moveTo>
                  <a:lnTo>
                    <a:pt x="2616364" y="0"/>
                  </a:lnTo>
                  <a:lnTo>
                    <a:pt x="2616364" y="3910327"/>
                  </a:lnTo>
                  <a:lnTo>
                    <a:pt x="0" y="3910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685659">
              <a:off x="941724" y="908673"/>
              <a:ext cx="1462494" cy="2537451"/>
            </a:xfrm>
            <a:custGeom>
              <a:avLst/>
              <a:gdLst/>
              <a:ahLst/>
              <a:cxnLst/>
              <a:rect r="r" b="b" t="t" l="l"/>
              <a:pathLst>
                <a:path h="2537451" w="1462494">
                  <a:moveTo>
                    <a:pt x="0" y="0"/>
                  </a:moveTo>
                  <a:lnTo>
                    <a:pt x="1462494" y="0"/>
                  </a:lnTo>
                  <a:lnTo>
                    <a:pt x="1462494" y="2537451"/>
                  </a:lnTo>
                  <a:lnTo>
                    <a:pt x="0" y="253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920123">
            <a:off x="551715" y="288008"/>
            <a:ext cx="1570529" cy="2315793"/>
          </a:xfrm>
          <a:custGeom>
            <a:avLst/>
            <a:gdLst/>
            <a:ahLst/>
            <a:cxnLst/>
            <a:rect r="r" b="b" t="t" l="l"/>
            <a:pathLst>
              <a:path h="2315793" w="1570529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922664">
            <a:off x="16296167" y="5222590"/>
            <a:ext cx="892634" cy="882896"/>
          </a:xfrm>
          <a:custGeom>
            <a:avLst/>
            <a:gdLst/>
            <a:ahLst/>
            <a:cxnLst/>
            <a:rect r="r" b="b" t="t" l="l"/>
            <a:pathLst>
              <a:path h="882896" w="892634">
                <a:moveTo>
                  <a:pt x="0" y="0"/>
                </a:moveTo>
                <a:lnTo>
                  <a:pt x="892633" y="0"/>
                </a:lnTo>
                <a:lnTo>
                  <a:pt x="892633" y="882896"/>
                </a:lnTo>
                <a:lnTo>
                  <a:pt x="0" y="8828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28552">
            <a:off x="2756862" y="185229"/>
            <a:ext cx="812987" cy="1228415"/>
          </a:xfrm>
          <a:custGeom>
            <a:avLst/>
            <a:gdLst/>
            <a:ahLst/>
            <a:cxnLst/>
            <a:rect r="r" b="b" t="t" l="l"/>
            <a:pathLst>
              <a:path h="1228415" w="812987">
                <a:moveTo>
                  <a:pt x="0" y="0"/>
                </a:moveTo>
                <a:lnTo>
                  <a:pt x="812988" y="0"/>
                </a:lnTo>
                <a:lnTo>
                  <a:pt x="812988" y="1228416"/>
                </a:lnTo>
                <a:lnTo>
                  <a:pt x="0" y="12284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77981">
            <a:off x="16578291" y="6270148"/>
            <a:ext cx="1362018" cy="1683393"/>
          </a:xfrm>
          <a:custGeom>
            <a:avLst/>
            <a:gdLst/>
            <a:ahLst/>
            <a:cxnLst/>
            <a:rect r="r" b="b" t="t" l="l"/>
            <a:pathLst>
              <a:path h="1683393" w="1362018">
                <a:moveTo>
                  <a:pt x="0" y="0"/>
                </a:moveTo>
                <a:lnTo>
                  <a:pt x="1362018" y="0"/>
                </a:lnTo>
                <a:lnTo>
                  <a:pt x="1362018" y="1683393"/>
                </a:lnTo>
                <a:lnTo>
                  <a:pt x="0" y="16833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2455769" y="8388397"/>
            <a:ext cx="3180270" cy="3523004"/>
            <a:chOff x="0" y="0"/>
            <a:chExt cx="4240360" cy="4697339"/>
          </a:xfrm>
        </p:grpSpPr>
        <p:sp>
          <p:nvSpPr>
            <p:cNvPr name="Freeform 13" id="13"/>
            <p:cNvSpPr/>
            <p:nvPr/>
          </p:nvSpPr>
          <p:spPr>
            <a:xfrm flipH="false" flipV="false" rot="1832329">
              <a:off x="811997" y="393506"/>
              <a:ext cx="2616365" cy="3910327"/>
            </a:xfrm>
            <a:custGeom>
              <a:avLst/>
              <a:gdLst/>
              <a:ahLst/>
              <a:cxnLst/>
              <a:rect r="r" b="b" t="t" l="l"/>
              <a:pathLst>
                <a:path h="3910327" w="2616365">
                  <a:moveTo>
                    <a:pt x="0" y="0"/>
                  </a:moveTo>
                  <a:lnTo>
                    <a:pt x="2616365" y="0"/>
                  </a:lnTo>
                  <a:lnTo>
                    <a:pt x="2616365" y="3910327"/>
                  </a:lnTo>
                  <a:lnTo>
                    <a:pt x="0" y="3910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1767535">
              <a:off x="1366441" y="1152438"/>
              <a:ext cx="1786877" cy="1786877"/>
            </a:xfrm>
            <a:custGeom>
              <a:avLst/>
              <a:gdLst/>
              <a:ahLst/>
              <a:cxnLst/>
              <a:rect r="r" b="b" t="t" l="l"/>
              <a:pathLst>
                <a:path h="1786877" w="1786877">
                  <a:moveTo>
                    <a:pt x="0" y="0"/>
                  </a:moveTo>
                  <a:lnTo>
                    <a:pt x="1786877" y="0"/>
                  </a:lnTo>
                  <a:lnTo>
                    <a:pt x="1786877" y="1786877"/>
                  </a:lnTo>
                  <a:lnTo>
                    <a:pt x="0" y="1786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4344105" y="-493714"/>
            <a:ext cx="3010915" cy="3485199"/>
            <a:chOff x="0" y="0"/>
            <a:chExt cx="4014554" cy="4646931"/>
          </a:xfrm>
        </p:grpSpPr>
        <p:sp>
          <p:nvSpPr>
            <p:cNvPr name="Freeform 16" id="16"/>
            <p:cNvSpPr/>
            <p:nvPr/>
          </p:nvSpPr>
          <p:spPr>
            <a:xfrm flipH="false" flipV="false" rot="-1486993">
              <a:off x="699095" y="368302"/>
              <a:ext cx="2616365" cy="3910327"/>
            </a:xfrm>
            <a:custGeom>
              <a:avLst/>
              <a:gdLst/>
              <a:ahLst/>
              <a:cxnLst/>
              <a:rect r="r" b="b" t="t" l="l"/>
              <a:pathLst>
                <a:path h="3910327" w="2616365">
                  <a:moveTo>
                    <a:pt x="0" y="0"/>
                  </a:moveTo>
                  <a:lnTo>
                    <a:pt x="2616364" y="0"/>
                  </a:lnTo>
                  <a:lnTo>
                    <a:pt x="2616364" y="3910327"/>
                  </a:lnTo>
                  <a:lnTo>
                    <a:pt x="0" y="3910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-1511779">
              <a:off x="1089565" y="1403272"/>
              <a:ext cx="1911624" cy="1911624"/>
            </a:xfrm>
            <a:custGeom>
              <a:avLst/>
              <a:gdLst/>
              <a:ahLst/>
              <a:cxnLst/>
              <a:rect r="r" b="b" t="t" l="l"/>
              <a:pathLst>
                <a:path h="1911624" w="1911624">
                  <a:moveTo>
                    <a:pt x="0" y="0"/>
                  </a:moveTo>
                  <a:lnTo>
                    <a:pt x="1911624" y="0"/>
                  </a:lnTo>
                  <a:lnTo>
                    <a:pt x="1911624" y="1911624"/>
                  </a:lnTo>
                  <a:lnTo>
                    <a:pt x="0" y="1911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-2130320">
            <a:off x="527616" y="3135848"/>
            <a:ext cx="1618728" cy="1606955"/>
          </a:xfrm>
          <a:custGeom>
            <a:avLst/>
            <a:gdLst/>
            <a:ahLst/>
            <a:cxnLst/>
            <a:rect r="r" b="b" t="t" l="l"/>
            <a:pathLst>
              <a:path h="1606955" w="1618728">
                <a:moveTo>
                  <a:pt x="0" y="0"/>
                </a:moveTo>
                <a:lnTo>
                  <a:pt x="1618728" y="0"/>
                </a:lnTo>
                <a:lnTo>
                  <a:pt x="1618728" y="1606955"/>
                </a:lnTo>
                <a:lnTo>
                  <a:pt x="0" y="160695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>
            <a:grpSpLocks noChangeAspect="true"/>
          </p:cNvGrpSpPr>
          <p:nvPr/>
        </p:nvGrpSpPr>
        <p:grpSpPr>
          <a:xfrm rot="885401">
            <a:off x="13362440" y="521347"/>
            <a:ext cx="476153" cy="393024"/>
            <a:chOff x="0" y="0"/>
            <a:chExt cx="2138680" cy="17653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49530" y="-55880"/>
              <a:ext cx="2237740" cy="1819910"/>
            </a:xfrm>
            <a:custGeom>
              <a:avLst/>
              <a:gdLst/>
              <a:ahLst/>
              <a:cxnLst/>
              <a:rect r="r" b="b" t="t" l="l"/>
              <a:pathLst>
                <a:path h="1819910" w="223774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3416067" y="8941009"/>
            <a:ext cx="931850" cy="931850"/>
          </a:xfrm>
          <a:custGeom>
            <a:avLst/>
            <a:gdLst/>
            <a:ahLst/>
            <a:cxnLst/>
            <a:rect r="r" b="b" t="t" l="l"/>
            <a:pathLst>
              <a:path h="931850" w="931850">
                <a:moveTo>
                  <a:pt x="0" y="0"/>
                </a:moveTo>
                <a:lnTo>
                  <a:pt x="931851" y="0"/>
                </a:lnTo>
                <a:lnTo>
                  <a:pt x="931851" y="931851"/>
                </a:lnTo>
                <a:lnTo>
                  <a:pt x="0" y="93185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>
            <a:grpSpLocks noChangeAspect="true"/>
          </p:cNvGrpSpPr>
          <p:nvPr/>
        </p:nvGrpSpPr>
        <p:grpSpPr>
          <a:xfrm rot="-2846593">
            <a:off x="2320230" y="2277872"/>
            <a:ext cx="663464" cy="349522"/>
            <a:chOff x="0" y="0"/>
            <a:chExt cx="1610360" cy="84836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EA9E0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-1597046">
            <a:off x="15142957" y="7631217"/>
            <a:ext cx="663464" cy="349522"/>
            <a:chOff x="0" y="0"/>
            <a:chExt cx="1610360" cy="8483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883914" y="5593822"/>
            <a:ext cx="281726" cy="281726"/>
            <a:chOff x="0" y="0"/>
            <a:chExt cx="6350000" cy="635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7505388" y="746974"/>
            <a:ext cx="281726" cy="281726"/>
            <a:chOff x="0" y="0"/>
            <a:chExt cx="6350000" cy="635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7646251" y="8388397"/>
            <a:ext cx="281726" cy="281726"/>
            <a:chOff x="0" y="0"/>
            <a:chExt cx="6350000" cy="635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32" id="32"/>
          <p:cNvSpPr/>
          <p:nvPr/>
        </p:nvSpPr>
        <p:spPr>
          <a:xfrm flipH="false" flipV="false" rot="2700000">
            <a:off x="15426863" y="8583637"/>
            <a:ext cx="2418436" cy="1235601"/>
          </a:xfrm>
          <a:custGeom>
            <a:avLst/>
            <a:gdLst/>
            <a:ahLst/>
            <a:cxnLst/>
            <a:rect r="r" b="b" t="t" l="l"/>
            <a:pathLst>
              <a:path h="1235601" w="2418436">
                <a:moveTo>
                  <a:pt x="0" y="0"/>
                </a:moveTo>
                <a:lnTo>
                  <a:pt x="2418435" y="0"/>
                </a:lnTo>
                <a:lnTo>
                  <a:pt x="2418435" y="1235601"/>
                </a:lnTo>
                <a:lnTo>
                  <a:pt x="0" y="12356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586419">
            <a:off x="4274218" y="9481332"/>
            <a:ext cx="2954115" cy="1611335"/>
          </a:xfrm>
          <a:custGeom>
            <a:avLst/>
            <a:gdLst/>
            <a:ahLst/>
            <a:cxnLst/>
            <a:rect r="r" b="b" t="t" l="l"/>
            <a:pathLst>
              <a:path h="1611335" w="2954115">
                <a:moveTo>
                  <a:pt x="0" y="0"/>
                </a:moveTo>
                <a:lnTo>
                  <a:pt x="2954115" y="0"/>
                </a:lnTo>
                <a:lnTo>
                  <a:pt x="2954115" y="1611336"/>
                </a:lnTo>
                <a:lnTo>
                  <a:pt x="0" y="161133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990395">
            <a:off x="3971604" y="587393"/>
            <a:ext cx="957793" cy="769717"/>
          </a:xfrm>
          <a:custGeom>
            <a:avLst/>
            <a:gdLst/>
            <a:ahLst/>
            <a:cxnLst/>
            <a:rect r="r" b="b" t="t" l="l"/>
            <a:pathLst>
              <a:path h="769717" w="957793">
                <a:moveTo>
                  <a:pt x="0" y="0"/>
                </a:moveTo>
                <a:lnTo>
                  <a:pt x="957793" y="0"/>
                </a:lnTo>
                <a:lnTo>
                  <a:pt x="957793" y="769717"/>
                </a:lnTo>
                <a:lnTo>
                  <a:pt x="0" y="769717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4798467" y="1891869"/>
            <a:ext cx="8691067" cy="6934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49"/>
              </a:lnSpc>
            </a:pPr>
            <a:r>
              <a:rPr lang="en-US" sz="4999">
                <a:solidFill>
                  <a:srgbClr val="FEA9E0"/>
                </a:solidFill>
                <a:cs typeface="Mali"/>
              </a:rPr>
              <a:t>ขั้นตอนการนำเสนอ</a:t>
            </a:r>
          </a:p>
          <a:p>
            <a:pPr algn="l" marL="1079491" indent="-539745" lvl="1">
              <a:lnSpc>
                <a:spcPts val="7949"/>
              </a:lnSpc>
              <a:buAutoNum type="arabicPeriod" startAt="1"/>
            </a:pPr>
            <a:r>
              <a:rPr lang="en-US" sz="4999">
                <a:solidFill>
                  <a:srgbClr val="000000"/>
                </a:solidFill>
                <a:cs typeface="Mali"/>
              </a:rPr>
              <a:t>ปรากฏตัวบนเวที</a:t>
            </a:r>
          </a:p>
          <a:p>
            <a:pPr algn="l" marL="1079491" indent="-539745" lvl="1">
              <a:lnSpc>
                <a:spcPts val="7949"/>
              </a:lnSpc>
              <a:buAutoNum type="arabicPeriod" startAt="1"/>
            </a:pPr>
            <a:r>
              <a:rPr lang="en-US" sz="4999">
                <a:solidFill>
                  <a:srgbClr val="000000"/>
                </a:solidFill>
                <a:latin typeface="Mali"/>
                <a:cs typeface="Mali"/>
              </a:rPr>
              <a:t>  ตรวจสอบความเรียบร้อย</a:t>
            </a:r>
          </a:p>
          <a:p>
            <a:pPr algn="l" marL="1079491" indent="-539745" lvl="1">
              <a:lnSpc>
                <a:spcPts val="7949"/>
              </a:lnSpc>
              <a:buAutoNum type="arabicPeriod" startAt="1"/>
            </a:pPr>
            <a:r>
              <a:rPr lang="en-US" sz="4999">
                <a:solidFill>
                  <a:srgbClr val="000000"/>
                </a:solidFill>
                <a:cs typeface="Mali"/>
              </a:rPr>
              <a:t>ทักทายและเกริ่นนำ</a:t>
            </a:r>
          </a:p>
          <a:p>
            <a:pPr algn="l" marL="1079491" indent="-539745" lvl="1">
              <a:lnSpc>
                <a:spcPts val="7949"/>
              </a:lnSpc>
              <a:buAutoNum type="arabicPeriod" startAt="1"/>
            </a:pPr>
            <a:r>
              <a:rPr lang="en-US" sz="4999">
                <a:solidFill>
                  <a:srgbClr val="000000"/>
                </a:solidFill>
                <a:cs typeface="Mali"/>
              </a:rPr>
              <a:t>นำเสนอ</a:t>
            </a:r>
          </a:p>
          <a:p>
            <a:pPr algn="l" marL="1079491" indent="-539745" lvl="1">
              <a:lnSpc>
                <a:spcPts val="7949"/>
              </a:lnSpc>
              <a:buAutoNum type="arabicPeriod" startAt="1"/>
            </a:pPr>
            <a:r>
              <a:rPr lang="en-US" sz="4999">
                <a:solidFill>
                  <a:srgbClr val="000000"/>
                </a:solidFill>
                <a:cs typeface="Mali"/>
              </a:rPr>
              <a:t>เปิดโอกาสให้ซักถาม</a:t>
            </a:r>
          </a:p>
          <a:p>
            <a:pPr algn="l" marL="1079491" indent="-539745" lvl="1">
              <a:lnSpc>
                <a:spcPts val="7949"/>
              </a:lnSpc>
              <a:buAutoNum type="arabicPeriod" startAt="1"/>
            </a:pPr>
            <a:r>
              <a:rPr lang="en-US" sz="4999">
                <a:solidFill>
                  <a:srgbClr val="000000"/>
                </a:solidFill>
                <a:cs typeface="Mali"/>
              </a:rPr>
              <a:t>สรุปและจบการนำเสนอ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0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07531" y="581858"/>
            <a:ext cx="6282710" cy="9123284"/>
            <a:chOff x="0" y="0"/>
            <a:chExt cx="8376946" cy="1216437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215900"/>
              <a:ext cx="8376946" cy="11948479"/>
              <a:chOff x="0" y="0"/>
              <a:chExt cx="36788713" cy="5247367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72390" y="72390"/>
                <a:ext cx="36643933" cy="52328895"/>
              </a:xfrm>
              <a:custGeom>
                <a:avLst/>
                <a:gdLst/>
                <a:ahLst/>
                <a:cxnLst/>
                <a:rect r="r" b="b" t="t" l="l"/>
                <a:pathLst>
                  <a:path h="52328895" w="36643933">
                    <a:moveTo>
                      <a:pt x="0" y="0"/>
                    </a:moveTo>
                    <a:lnTo>
                      <a:pt x="36643933" y="0"/>
                    </a:lnTo>
                    <a:lnTo>
                      <a:pt x="36643933" y="52328895"/>
                    </a:lnTo>
                    <a:lnTo>
                      <a:pt x="0" y="52328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6788713" cy="52473678"/>
              </a:xfrm>
              <a:custGeom>
                <a:avLst/>
                <a:gdLst/>
                <a:ahLst/>
                <a:cxnLst/>
                <a:rect r="r" b="b" t="t" l="l"/>
                <a:pathLst>
                  <a:path h="52473678" w="36788713">
                    <a:moveTo>
                      <a:pt x="36643934" y="52328893"/>
                    </a:moveTo>
                    <a:lnTo>
                      <a:pt x="36788713" y="52328893"/>
                    </a:lnTo>
                    <a:lnTo>
                      <a:pt x="36788713" y="52473678"/>
                    </a:lnTo>
                    <a:lnTo>
                      <a:pt x="36643934" y="52473678"/>
                    </a:lnTo>
                    <a:lnTo>
                      <a:pt x="36643934" y="5232889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2328893"/>
                    </a:lnTo>
                    <a:lnTo>
                      <a:pt x="0" y="52328893"/>
                    </a:lnTo>
                    <a:lnTo>
                      <a:pt x="0" y="144780"/>
                    </a:lnTo>
                    <a:close/>
                    <a:moveTo>
                      <a:pt x="0" y="52328893"/>
                    </a:moveTo>
                    <a:lnTo>
                      <a:pt x="144780" y="52328893"/>
                    </a:lnTo>
                    <a:lnTo>
                      <a:pt x="144780" y="52473678"/>
                    </a:lnTo>
                    <a:lnTo>
                      <a:pt x="0" y="52473678"/>
                    </a:lnTo>
                    <a:lnTo>
                      <a:pt x="0" y="52328893"/>
                    </a:lnTo>
                    <a:close/>
                    <a:moveTo>
                      <a:pt x="36643934" y="144780"/>
                    </a:moveTo>
                    <a:lnTo>
                      <a:pt x="36788713" y="144780"/>
                    </a:lnTo>
                    <a:lnTo>
                      <a:pt x="36788713" y="52328893"/>
                    </a:lnTo>
                    <a:lnTo>
                      <a:pt x="36643934" y="52328893"/>
                    </a:lnTo>
                    <a:lnTo>
                      <a:pt x="36643934" y="144780"/>
                    </a:lnTo>
                    <a:close/>
                    <a:moveTo>
                      <a:pt x="144780" y="52328893"/>
                    </a:moveTo>
                    <a:lnTo>
                      <a:pt x="36643934" y="52328893"/>
                    </a:lnTo>
                    <a:lnTo>
                      <a:pt x="36643934" y="52473678"/>
                    </a:lnTo>
                    <a:lnTo>
                      <a:pt x="144780" y="52473678"/>
                    </a:lnTo>
                    <a:lnTo>
                      <a:pt x="144780" y="52328893"/>
                    </a:lnTo>
                    <a:close/>
                    <a:moveTo>
                      <a:pt x="36643934" y="0"/>
                    </a:moveTo>
                    <a:lnTo>
                      <a:pt x="36788713" y="0"/>
                    </a:lnTo>
                    <a:lnTo>
                      <a:pt x="36788713" y="144780"/>
                    </a:lnTo>
                    <a:lnTo>
                      <a:pt x="36643934" y="144780"/>
                    </a:lnTo>
                    <a:lnTo>
                      <a:pt x="366439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6643934" y="0"/>
                    </a:lnTo>
                    <a:lnTo>
                      <a:pt x="366439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8376946" cy="11948479"/>
              <a:chOff x="0" y="0"/>
              <a:chExt cx="36788713" cy="52473675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72390" y="72390"/>
                <a:ext cx="36643933" cy="52328895"/>
              </a:xfrm>
              <a:custGeom>
                <a:avLst/>
                <a:gdLst/>
                <a:ahLst/>
                <a:cxnLst/>
                <a:rect r="r" b="b" t="t" l="l"/>
                <a:pathLst>
                  <a:path h="52328895" w="36643933">
                    <a:moveTo>
                      <a:pt x="0" y="0"/>
                    </a:moveTo>
                    <a:lnTo>
                      <a:pt x="36643933" y="0"/>
                    </a:lnTo>
                    <a:lnTo>
                      <a:pt x="36643933" y="52328895"/>
                    </a:lnTo>
                    <a:lnTo>
                      <a:pt x="0" y="52328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6788713" cy="52473678"/>
              </a:xfrm>
              <a:custGeom>
                <a:avLst/>
                <a:gdLst/>
                <a:ahLst/>
                <a:cxnLst/>
                <a:rect r="r" b="b" t="t" l="l"/>
                <a:pathLst>
                  <a:path h="52473678" w="36788713">
                    <a:moveTo>
                      <a:pt x="36643934" y="52328893"/>
                    </a:moveTo>
                    <a:lnTo>
                      <a:pt x="36788713" y="52328893"/>
                    </a:lnTo>
                    <a:lnTo>
                      <a:pt x="36788713" y="52473678"/>
                    </a:lnTo>
                    <a:lnTo>
                      <a:pt x="36643934" y="52473678"/>
                    </a:lnTo>
                    <a:lnTo>
                      <a:pt x="36643934" y="5232889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2328893"/>
                    </a:lnTo>
                    <a:lnTo>
                      <a:pt x="0" y="52328893"/>
                    </a:lnTo>
                    <a:lnTo>
                      <a:pt x="0" y="144780"/>
                    </a:lnTo>
                    <a:close/>
                    <a:moveTo>
                      <a:pt x="0" y="52328893"/>
                    </a:moveTo>
                    <a:lnTo>
                      <a:pt x="144780" y="52328893"/>
                    </a:lnTo>
                    <a:lnTo>
                      <a:pt x="144780" y="52473678"/>
                    </a:lnTo>
                    <a:lnTo>
                      <a:pt x="0" y="52473678"/>
                    </a:lnTo>
                    <a:lnTo>
                      <a:pt x="0" y="52328893"/>
                    </a:lnTo>
                    <a:close/>
                    <a:moveTo>
                      <a:pt x="36643934" y="144780"/>
                    </a:moveTo>
                    <a:lnTo>
                      <a:pt x="36788713" y="144780"/>
                    </a:lnTo>
                    <a:lnTo>
                      <a:pt x="36788713" y="52328893"/>
                    </a:lnTo>
                    <a:lnTo>
                      <a:pt x="36643934" y="52328893"/>
                    </a:lnTo>
                    <a:lnTo>
                      <a:pt x="36643934" y="144780"/>
                    </a:lnTo>
                    <a:close/>
                    <a:moveTo>
                      <a:pt x="144780" y="52328893"/>
                    </a:moveTo>
                    <a:lnTo>
                      <a:pt x="36643934" y="52328893"/>
                    </a:lnTo>
                    <a:lnTo>
                      <a:pt x="36643934" y="52473678"/>
                    </a:lnTo>
                    <a:lnTo>
                      <a:pt x="144780" y="52473678"/>
                    </a:lnTo>
                    <a:lnTo>
                      <a:pt x="144780" y="52328893"/>
                    </a:lnTo>
                    <a:close/>
                    <a:moveTo>
                      <a:pt x="36643934" y="0"/>
                    </a:moveTo>
                    <a:lnTo>
                      <a:pt x="36788713" y="0"/>
                    </a:lnTo>
                    <a:lnTo>
                      <a:pt x="36788713" y="144780"/>
                    </a:lnTo>
                    <a:lnTo>
                      <a:pt x="36643934" y="144780"/>
                    </a:lnTo>
                    <a:lnTo>
                      <a:pt x="366439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6643934" y="0"/>
                    </a:lnTo>
                    <a:lnTo>
                      <a:pt x="366439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7199816" y="581858"/>
            <a:ext cx="10560889" cy="9123284"/>
            <a:chOff x="0" y="0"/>
            <a:chExt cx="14081185" cy="12164379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215900"/>
              <a:ext cx="14081185" cy="11948479"/>
              <a:chOff x="0" y="0"/>
              <a:chExt cx="61839798" cy="5247367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72390" y="72390"/>
                <a:ext cx="61695021" cy="52328895"/>
              </a:xfrm>
              <a:custGeom>
                <a:avLst/>
                <a:gdLst/>
                <a:ahLst/>
                <a:cxnLst/>
                <a:rect r="r" b="b" t="t" l="l"/>
                <a:pathLst>
                  <a:path h="52328895" w="61695021">
                    <a:moveTo>
                      <a:pt x="0" y="0"/>
                    </a:moveTo>
                    <a:lnTo>
                      <a:pt x="61695021" y="0"/>
                    </a:lnTo>
                    <a:lnTo>
                      <a:pt x="61695021" y="52328895"/>
                    </a:lnTo>
                    <a:lnTo>
                      <a:pt x="0" y="52328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1839797" cy="52473678"/>
              </a:xfrm>
              <a:custGeom>
                <a:avLst/>
                <a:gdLst/>
                <a:ahLst/>
                <a:cxnLst/>
                <a:rect r="r" b="b" t="t" l="l"/>
                <a:pathLst>
                  <a:path h="52473678" w="61839797">
                    <a:moveTo>
                      <a:pt x="61695019" y="52328893"/>
                    </a:moveTo>
                    <a:lnTo>
                      <a:pt x="61839797" y="52328893"/>
                    </a:lnTo>
                    <a:lnTo>
                      <a:pt x="61839797" y="52473678"/>
                    </a:lnTo>
                    <a:lnTo>
                      <a:pt x="61695019" y="52473678"/>
                    </a:lnTo>
                    <a:lnTo>
                      <a:pt x="61695019" y="5232889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2328893"/>
                    </a:lnTo>
                    <a:lnTo>
                      <a:pt x="0" y="52328893"/>
                    </a:lnTo>
                    <a:lnTo>
                      <a:pt x="0" y="144780"/>
                    </a:lnTo>
                    <a:close/>
                    <a:moveTo>
                      <a:pt x="0" y="52328893"/>
                    </a:moveTo>
                    <a:lnTo>
                      <a:pt x="144780" y="52328893"/>
                    </a:lnTo>
                    <a:lnTo>
                      <a:pt x="144780" y="52473678"/>
                    </a:lnTo>
                    <a:lnTo>
                      <a:pt x="0" y="52473678"/>
                    </a:lnTo>
                    <a:lnTo>
                      <a:pt x="0" y="52328893"/>
                    </a:lnTo>
                    <a:close/>
                    <a:moveTo>
                      <a:pt x="61695019" y="144780"/>
                    </a:moveTo>
                    <a:lnTo>
                      <a:pt x="61839797" y="144780"/>
                    </a:lnTo>
                    <a:lnTo>
                      <a:pt x="61839797" y="52328893"/>
                    </a:lnTo>
                    <a:lnTo>
                      <a:pt x="61695019" y="52328893"/>
                    </a:lnTo>
                    <a:lnTo>
                      <a:pt x="61695019" y="144780"/>
                    </a:lnTo>
                    <a:close/>
                    <a:moveTo>
                      <a:pt x="144780" y="52328893"/>
                    </a:moveTo>
                    <a:lnTo>
                      <a:pt x="61695019" y="52328893"/>
                    </a:lnTo>
                    <a:lnTo>
                      <a:pt x="61695019" y="52473678"/>
                    </a:lnTo>
                    <a:lnTo>
                      <a:pt x="144780" y="52473678"/>
                    </a:lnTo>
                    <a:lnTo>
                      <a:pt x="144780" y="52328893"/>
                    </a:lnTo>
                    <a:close/>
                    <a:moveTo>
                      <a:pt x="61695019" y="0"/>
                    </a:moveTo>
                    <a:lnTo>
                      <a:pt x="61839797" y="0"/>
                    </a:lnTo>
                    <a:lnTo>
                      <a:pt x="61839797" y="144780"/>
                    </a:lnTo>
                    <a:lnTo>
                      <a:pt x="61695019" y="144780"/>
                    </a:lnTo>
                    <a:lnTo>
                      <a:pt x="6169501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1695019" y="0"/>
                    </a:lnTo>
                    <a:lnTo>
                      <a:pt x="6169501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0"/>
              <a:ext cx="14081185" cy="11948479"/>
              <a:chOff x="0" y="0"/>
              <a:chExt cx="61839798" cy="5247367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72390" y="72390"/>
                <a:ext cx="61695021" cy="52328895"/>
              </a:xfrm>
              <a:custGeom>
                <a:avLst/>
                <a:gdLst/>
                <a:ahLst/>
                <a:cxnLst/>
                <a:rect r="r" b="b" t="t" l="l"/>
                <a:pathLst>
                  <a:path h="52328895" w="61695021">
                    <a:moveTo>
                      <a:pt x="0" y="0"/>
                    </a:moveTo>
                    <a:lnTo>
                      <a:pt x="61695021" y="0"/>
                    </a:lnTo>
                    <a:lnTo>
                      <a:pt x="61695021" y="52328895"/>
                    </a:lnTo>
                    <a:lnTo>
                      <a:pt x="0" y="52328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1839797" cy="52473678"/>
              </a:xfrm>
              <a:custGeom>
                <a:avLst/>
                <a:gdLst/>
                <a:ahLst/>
                <a:cxnLst/>
                <a:rect r="r" b="b" t="t" l="l"/>
                <a:pathLst>
                  <a:path h="52473678" w="61839797">
                    <a:moveTo>
                      <a:pt x="61695019" y="52328893"/>
                    </a:moveTo>
                    <a:lnTo>
                      <a:pt x="61839797" y="52328893"/>
                    </a:lnTo>
                    <a:lnTo>
                      <a:pt x="61839797" y="52473678"/>
                    </a:lnTo>
                    <a:lnTo>
                      <a:pt x="61695019" y="52473678"/>
                    </a:lnTo>
                    <a:lnTo>
                      <a:pt x="61695019" y="5232889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2328893"/>
                    </a:lnTo>
                    <a:lnTo>
                      <a:pt x="0" y="52328893"/>
                    </a:lnTo>
                    <a:lnTo>
                      <a:pt x="0" y="144780"/>
                    </a:lnTo>
                    <a:close/>
                    <a:moveTo>
                      <a:pt x="0" y="52328893"/>
                    </a:moveTo>
                    <a:lnTo>
                      <a:pt x="144780" y="52328893"/>
                    </a:lnTo>
                    <a:lnTo>
                      <a:pt x="144780" y="52473678"/>
                    </a:lnTo>
                    <a:lnTo>
                      <a:pt x="0" y="52473678"/>
                    </a:lnTo>
                    <a:lnTo>
                      <a:pt x="0" y="52328893"/>
                    </a:lnTo>
                    <a:close/>
                    <a:moveTo>
                      <a:pt x="61695019" y="144780"/>
                    </a:moveTo>
                    <a:lnTo>
                      <a:pt x="61839797" y="144780"/>
                    </a:lnTo>
                    <a:lnTo>
                      <a:pt x="61839797" y="52328893"/>
                    </a:lnTo>
                    <a:lnTo>
                      <a:pt x="61695019" y="52328893"/>
                    </a:lnTo>
                    <a:lnTo>
                      <a:pt x="61695019" y="144780"/>
                    </a:lnTo>
                    <a:close/>
                    <a:moveTo>
                      <a:pt x="144780" y="52328893"/>
                    </a:moveTo>
                    <a:lnTo>
                      <a:pt x="61695019" y="52328893"/>
                    </a:lnTo>
                    <a:lnTo>
                      <a:pt x="61695019" y="52473678"/>
                    </a:lnTo>
                    <a:lnTo>
                      <a:pt x="144780" y="52473678"/>
                    </a:lnTo>
                    <a:lnTo>
                      <a:pt x="144780" y="52328893"/>
                    </a:lnTo>
                    <a:close/>
                    <a:moveTo>
                      <a:pt x="61695019" y="0"/>
                    </a:moveTo>
                    <a:lnTo>
                      <a:pt x="61839797" y="0"/>
                    </a:lnTo>
                    <a:lnTo>
                      <a:pt x="61839797" y="144780"/>
                    </a:lnTo>
                    <a:lnTo>
                      <a:pt x="61695019" y="144780"/>
                    </a:lnTo>
                    <a:lnTo>
                      <a:pt x="6169501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1695019" y="0"/>
                    </a:lnTo>
                    <a:lnTo>
                      <a:pt x="6169501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6" id="16"/>
          <p:cNvSpPr/>
          <p:nvPr/>
        </p:nvSpPr>
        <p:spPr>
          <a:xfrm flipH="false" flipV="false" rot="0">
            <a:off x="16614436" y="118456"/>
            <a:ext cx="1289728" cy="1901743"/>
          </a:xfrm>
          <a:custGeom>
            <a:avLst/>
            <a:gdLst/>
            <a:ahLst/>
            <a:cxnLst/>
            <a:rect r="r" b="b" t="t" l="l"/>
            <a:pathLst>
              <a:path h="1901743" w="1289728">
                <a:moveTo>
                  <a:pt x="0" y="0"/>
                </a:moveTo>
                <a:lnTo>
                  <a:pt x="1289728" y="0"/>
                </a:lnTo>
                <a:lnTo>
                  <a:pt x="1289728" y="1901743"/>
                </a:lnTo>
                <a:lnTo>
                  <a:pt x="0" y="1901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01102" y="8977544"/>
            <a:ext cx="1455196" cy="1455196"/>
          </a:xfrm>
          <a:custGeom>
            <a:avLst/>
            <a:gdLst/>
            <a:ahLst/>
            <a:cxnLst/>
            <a:rect r="r" b="b" t="t" l="l"/>
            <a:pathLst>
              <a:path h="1455196" w="1455196">
                <a:moveTo>
                  <a:pt x="0" y="0"/>
                </a:moveTo>
                <a:lnTo>
                  <a:pt x="1455196" y="0"/>
                </a:lnTo>
                <a:lnTo>
                  <a:pt x="1455196" y="1455196"/>
                </a:lnTo>
                <a:lnTo>
                  <a:pt x="0" y="1455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493461" y="0"/>
            <a:ext cx="1412710" cy="1412710"/>
          </a:xfrm>
          <a:custGeom>
            <a:avLst/>
            <a:gdLst/>
            <a:ahLst/>
            <a:cxnLst/>
            <a:rect r="r" b="b" t="t" l="l"/>
            <a:pathLst>
              <a:path h="1412710" w="1412710">
                <a:moveTo>
                  <a:pt x="0" y="0"/>
                </a:moveTo>
                <a:lnTo>
                  <a:pt x="1412710" y="0"/>
                </a:lnTo>
                <a:lnTo>
                  <a:pt x="1412710" y="1412710"/>
                </a:lnTo>
                <a:lnTo>
                  <a:pt x="0" y="14127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890241" y="8180506"/>
            <a:ext cx="1325454" cy="1859692"/>
          </a:xfrm>
          <a:custGeom>
            <a:avLst/>
            <a:gdLst/>
            <a:ahLst/>
            <a:cxnLst/>
            <a:rect r="r" b="b" t="t" l="l"/>
            <a:pathLst>
              <a:path h="1859692" w="1325454">
                <a:moveTo>
                  <a:pt x="0" y="0"/>
                </a:moveTo>
                <a:lnTo>
                  <a:pt x="1325453" y="0"/>
                </a:lnTo>
                <a:lnTo>
                  <a:pt x="1325453" y="1859692"/>
                </a:lnTo>
                <a:lnTo>
                  <a:pt x="0" y="1859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9144000" y="1080923"/>
            <a:ext cx="6668217" cy="62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1541DD"/>
                </a:solidFill>
                <a:latin typeface="Mali Bold"/>
                <a:cs typeface="Mali Bold"/>
              </a:rPr>
              <a:t>เทคนิค 5 ข้อในการนำเสนอ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841500" y="1790773"/>
            <a:ext cx="9417800" cy="6562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9"/>
              </a:lnSpc>
            </a:pPr>
          </a:p>
          <a:p>
            <a:pPr algn="l">
              <a:lnSpc>
                <a:spcPts val="5209"/>
              </a:lnSpc>
            </a:pPr>
            <a:r>
              <a:rPr lang="en-US" sz="3196">
                <a:solidFill>
                  <a:srgbClr val="00C2CB"/>
                </a:solidFill>
                <a:latin typeface="Mali"/>
              </a:rPr>
              <a:t>   </a:t>
            </a:r>
            <a:r>
              <a:rPr lang="en-US" sz="3196">
                <a:solidFill>
                  <a:srgbClr val="00C2CB"/>
                </a:solidFill>
                <a:latin typeface="Mali"/>
                <a:cs typeface="Mali"/>
              </a:rPr>
              <a:t>1. ทำสไลด์ให้น้อยลง พร้อมกับใช้ตัวอักษรให้น้อยลง</a:t>
            </a:r>
          </a:p>
          <a:p>
            <a:pPr algn="l">
              <a:lnSpc>
                <a:spcPts val="5209"/>
              </a:lnSpc>
            </a:pPr>
            <a:r>
              <a:rPr lang="en-US" sz="3196">
                <a:solidFill>
                  <a:srgbClr val="00C2CB"/>
                </a:solidFill>
                <a:latin typeface="Mali"/>
                <a:cs typeface="Mali"/>
              </a:rPr>
              <a:t>   2. ไม่ใช้ Bullet Points แต่นำ Bullet Points มาเป็นอีกหนึ่งสไลด์</a:t>
            </a:r>
          </a:p>
          <a:p>
            <a:pPr algn="l">
              <a:lnSpc>
                <a:spcPts val="5209"/>
              </a:lnSpc>
            </a:pPr>
            <a:r>
              <a:rPr lang="en-US" sz="3196">
                <a:solidFill>
                  <a:srgbClr val="00C2CB"/>
                </a:solidFill>
                <a:latin typeface="Mali"/>
                <a:cs typeface="Mali"/>
              </a:rPr>
              <a:t>  3. การใช้ลูกเล่นในน้ำเสียง เพื่อบอกคนฟังว่าจุดไหนที่เน้น จุดไหนที่สำคัญ</a:t>
            </a:r>
          </a:p>
          <a:p>
            <a:pPr algn="l">
              <a:lnSpc>
                <a:spcPts val="5209"/>
              </a:lnSpc>
            </a:pPr>
            <a:r>
              <a:rPr lang="en-US" sz="3196">
                <a:solidFill>
                  <a:srgbClr val="00C2CB"/>
                </a:solidFill>
                <a:latin typeface="Mali"/>
                <a:cs typeface="Mali"/>
              </a:rPr>
              <a:t>  4. สร้างภาพจำด้วยความ “ว้าว”</a:t>
            </a:r>
          </a:p>
          <a:p>
            <a:pPr algn="l">
              <a:lnSpc>
                <a:spcPts val="5209"/>
              </a:lnSpc>
              <a:spcBef>
                <a:spcPct val="0"/>
              </a:spcBef>
            </a:pPr>
            <a:r>
              <a:rPr lang="en-US" sz="3196">
                <a:solidFill>
                  <a:srgbClr val="00C2CB"/>
                </a:solidFill>
                <a:latin typeface="Mali"/>
                <a:cs typeface="Mali"/>
              </a:rPr>
              <a:t>  5 ฝึกซ้อม และก็ซ้อม</a:t>
            </a:r>
          </a:p>
          <a:p>
            <a:pPr algn="l">
              <a:lnSpc>
                <a:spcPts val="4915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301102" y="1023773"/>
            <a:ext cx="6589139" cy="6641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9"/>
              </a:lnSpc>
            </a:pPr>
            <a:r>
              <a:rPr lang="en-US" sz="3799">
                <a:solidFill>
                  <a:srgbClr val="A7E8CE"/>
                </a:solidFill>
                <a:cs typeface="Mali Bold"/>
              </a:rPr>
              <a:t>การจบการนำเสนอ</a:t>
            </a:r>
          </a:p>
          <a:p>
            <a:pPr algn="ctr">
              <a:lnSpc>
                <a:spcPts val="5889"/>
              </a:lnSpc>
            </a:pPr>
          </a:p>
          <a:p>
            <a:pPr algn="ctr" marL="820417" indent="-410209" lvl="1">
              <a:lnSpc>
                <a:spcPts val="5889"/>
              </a:lnSpc>
              <a:buFont typeface="Arial"/>
              <a:buChar char="•"/>
            </a:pPr>
            <a:r>
              <a:rPr lang="en-US" sz="3799">
                <a:solidFill>
                  <a:srgbClr val="9FB4FF"/>
                </a:solidFill>
                <a:cs typeface="Mali"/>
              </a:rPr>
              <a:t>สรุปเนื้อหาสำคัญ</a:t>
            </a:r>
          </a:p>
          <a:p>
            <a:pPr algn="ctr" marL="820417" indent="-410209" lvl="1">
              <a:lnSpc>
                <a:spcPts val="5889"/>
              </a:lnSpc>
              <a:buFont typeface="Arial"/>
              <a:buChar char="•"/>
            </a:pPr>
            <a:r>
              <a:rPr lang="en-US" sz="3799">
                <a:solidFill>
                  <a:srgbClr val="9FB4FF"/>
                </a:solidFill>
                <a:cs typeface="Mali"/>
              </a:rPr>
              <a:t>เน้นย้ำประโยชน์ที่จะได้รับ</a:t>
            </a:r>
          </a:p>
          <a:p>
            <a:pPr algn="ctr" marL="820417" indent="-410209" lvl="1">
              <a:lnSpc>
                <a:spcPts val="5889"/>
              </a:lnSpc>
              <a:buFont typeface="Arial"/>
              <a:buChar char="•"/>
            </a:pPr>
            <a:r>
              <a:rPr lang="en-US" sz="3799">
                <a:solidFill>
                  <a:srgbClr val="9FB4FF"/>
                </a:solidFill>
                <a:cs typeface="Mali"/>
              </a:rPr>
              <a:t>กระตุ้นการตัดสินใจ</a:t>
            </a:r>
          </a:p>
          <a:p>
            <a:pPr algn="ctr" marL="820417" indent="-410209" lvl="1">
              <a:lnSpc>
                <a:spcPts val="5889"/>
              </a:lnSpc>
              <a:buFont typeface="Arial"/>
              <a:buChar char="•"/>
            </a:pPr>
            <a:r>
              <a:rPr lang="en-US" sz="3799">
                <a:solidFill>
                  <a:srgbClr val="9FB4FF"/>
                </a:solidFill>
                <a:latin typeface="Mali"/>
                <a:cs typeface="Mali"/>
              </a:rPr>
              <a:t>·สร้างความมั่นใจในการแก้ปัญหา</a:t>
            </a:r>
          </a:p>
          <a:p>
            <a:pPr algn="ctr" marL="820417" indent="-410209" lvl="1">
              <a:lnSpc>
                <a:spcPts val="5889"/>
              </a:lnSpc>
              <a:buFont typeface="Arial"/>
              <a:buChar char="•"/>
            </a:pPr>
            <a:r>
              <a:rPr lang="en-US" sz="3799">
                <a:solidFill>
                  <a:srgbClr val="9FB4FF"/>
                </a:solidFill>
                <a:latin typeface="Mali"/>
                <a:cs typeface="Mali"/>
              </a:rPr>
              <a:t>กล่าวถึงขั้นต่อไป (NEXT STEPS)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E8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85316" y="3779783"/>
            <a:ext cx="17075389" cy="5655494"/>
            <a:chOff x="0" y="0"/>
            <a:chExt cx="99985769" cy="331160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99840990" cy="32971240"/>
            </a:xfrm>
            <a:custGeom>
              <a:avLst/>
              <a:gdLst/>
              <a:ahLst/>
              <a:cxnLst/>
              <a:rect r="r" b="b" t="t" l="l"/>
              <a:pathLst>
                <a:path h="32971240" w="99840990">
                  <a:moveTo>
                    <a:pt x="0" y="0"/>
                  </a:moveTo>
                  <a:lnTo>
                    <a:pt x="99840990" y="0"/>
                  </a:lnTo>
                  <a:lnTo>
                    <a:pt x="99840990" y="32971240"/>
                  </a:lnTo>
                  <a:lnTo>
                    <a:pt x="0" y="32971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9985767" cy="33116019"/>
            </a:xfrm>
            <a:custGeom>
              <a:avLst/>
              <a:gdLst/>
              <a:ahLst/>
              <a:cxnLst/>
              <a:rect r="r" b="b" t="t" l="l"/>
              <a:pathLst>
                <a:path h="33116019" w="99985767">
                  <a:moveTo>
                    <a:pt x="99840988" y="32971237"/>
                  </a:moveTo>
                  <a:lnTo>
                    <a:pt x="99985767" y="32971237"/>
                  </a:lnTo>
                  <a:lnTo>
                    <a:pt x="99985767" y="33116019"/>
                  </a:lnTo>
                  <a:lnTo>
                    <a:pt x="99840988" y="33116019"/>
                  </a:lnTo>
                  <a:lnTo>
                    <a:pt x="99840988" y="3297123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971237"/>
                  </a:lnTo>
                  <a:lnTo>
                    <a:pt x="0" y="32971237"/>
                  </a:lnTo>
                  <a:lnTo>
                    <a:pt x="0" y="144780"/>
                  </a:lnTo>
                  <a:close/>
                  <a:moveTo>
                    <a:pt x="0" y="32971237"/>
                  </a:moveTo>
                  <a:lnTo>
                    <a:pt x="144780" y="32971237"/>
                  </a:lnTo>
                  <a:lnTo>
                    <a:pt x="144780" y="33116019"/>
                  </a:lnTo>
                  <a:lnTo>
                    <a:pt x="0" y="33116019"/>
                  </a:lnTo>
                  <a:lnTo>
                    <a:pt x="0" y="32971237"/>
                  </a:lnTo>
                  <a:close/>
                  <a:moveTo>
                    <a:pt x="99840988" y="144780"/>
                  </a:moveTo>
                  <a:lnTo>
                    <a:pt x="99985767" y="144780"/>
                  </a:lnTo>
                  <a:lnTo>
                    <a:pt x="99985767" y="32971237"/>
                  </a:lnTo>
                  <a:lnTo>
                    <a:pt x="99840988" y="32971237"/>
                  </a:lnTo>
                  <a:lnTo>
                    <a:pt x="99840988" y="144780"/>
                  </a:lnTo>
                  <a:close/>
                  <a:moveTo>
                    <a:pt x="144780" y="32971237"/>
                  </a:moveTo>
                  <a:lnTo>
                    <a:pt x="99840988" y="32971237"/>
                  </a:lnTo>
                  <a:lnTo>
                    <a:pt x="99840988" y="33116019"/>
                  </a:lnTo>
                  <a:lnTo>
                    <a:pt x="144780" y="33116019"/>
                  </a:lnTo>
                  <a:lnTo>
                    <a:pt x="144780" y="32971237"/>
                  </a:lnTo>
                  <a:close/>
                  <a:moveTo>
                    <a:pt x="99840988" y="0"/>
                  </a:moveTo>
                  <a:lnTo>
                    <a:pt x="99985767" y="0"/>
                  </a:lnTo>
                  <a:lnTo>
                    <a:pt x="99985767" y="144780"/>
                  </a:lnTo>
                  <a:lnTo>
                    <a:pt x="99840988" y="144780"/>
                  </a:lnTo>
                  <a:lnTo>
                    <a:pt x="99840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40988" y="0"/>
                  </a:lnTo>
                  <a:lnTo>
                    <a:pt x="99840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85316" y="1615415"/>
            <a:ext cx="17075389" cy="7705518"/>
            <a:chOff x="0" y="0"/>
            <a:chExt cx="99985769" cy="451200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2390" y="72390"/>
              <a:ext cx="99840990" cy="44975257"/>
            </a:xfrm>
            <a:custGeom>
              <a:avLst/>
              <a:gdLst/>
              <a:ahLst/>
              <a:cxnLst/>
              <a:rect r="r" b="b" t="t" l="l"/>
              <a:pathLst>
                <a:path h="44975257" w="99840990">
                  <a:moveTo>
                    <a:pt x="0" y="0"/>
                  </a:moveTo>
                  <a:lnTo>
                    <a:pt x="99840990" y="0"/>
                  </a:lnTo>
                  <a:lnTo>
                    <a:pt x="99840990" y="44975257"/>
                  </a:lnTo>
                  <a:lnTo>
                    <a:pt x="0" y="44975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9985767" cy="45120037"/>
            </a:xfrm>
            <a:custGeom>
              <a:avLst/>
              <a:gdLst/>
              <a:ahLst/>
              <a:cxnLst/>
              <a:rect r="r" b="b" t="t" l="l"/>
              <a:pathLst>
                <a:path h="45120037" w="99985767">
                  <a:moveTo>
                    <a:pt x="99840988" y="44975258"/>
                  </a:moveTo>
                  <a:lnTo>
                    <a:pt x="99985767" y="44975258"/>
                  </a:lnTo>
                  <a:lnTo>
                    <a:pt x="99985767" y="45120037"/>
                  </a:lnTo>
                  <a:lnTo>
                    <a:pt x="99840988" y="45120037"/>
                  </a:lnTo>
                  <a:lnTo>
                    <a:pt x="99840988" y="449752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4975258"/>
                  </a:lnTo>
                  <a:lnTo>
                    <a:pt x="0" y="44975258"/>
                  </a:lnTo>
                  <a:lnTo>
                    <a:pt x="0" y="144780"/>
                  </a:lnTo>
                  <a:close/>
                  <a:moveTo>
                    <a:pt x="0" y="44975258"/>
                  </a:moveTo>
                  <a:lnTo>
                    <a:pt x="144780" y="44975258"/>
                  </a:lnTo>
                  <a:lnTo>
                    <a:pt x="144780" y="45120037"/>
                  </a:lnTo>
                  <a:lnTo>
                    <a:pt x="0" y="45120037"/>
                  </a:lnTo>
                  <a:lnTo>
                    <a:pt x="0" y="44975258"/>
                  </a:lnTo>
                  <a:close/>
                  <a:moveTo>
                    <a:pt x="99840988" y="144780"/>
                  </a:moveTo>
                  <a:lnTo>
                    <a:pt x="99985767" y="144780"/>
                  </a:lnTo>
                  <a:lnTo>
                    <a:pt x="99985767" y="44975258"/>
                  </a:lnTo>
                  <a:lnTo>
                    <a:pt x="99840988" y="44975258"/>
                  </a:lnTo>
                  <a:lnTo>
                    <a:pt x="99840988" y="144780"/>
                  </a:lnTo>
                  <a:close/>
                  <a:moveTo>
                    <a:pt x="144780" y="44975258"/>
                  </a:moveTo>
                  <a:lnTo>
                    <a:pt x="99840988" y="44975258"/>
                  </a:lnTo>
                  <a:lnTo>
                    <a:pt x="99840988" y="45120037"/>
                  </a:lnTo>
                  <a:lnTo>
                    <a:pt x="144780" y="45120037"/>
                  </a:lnTo>
                  <a:lnTo>
                    <a:pt x="144780" y="44975258"/>
                  </a:lnTo>
                  <a:close/>
                  <a:moveTo>
                    <a:pt x="99840988" y="0"/>
                  </a:moveTo>
                  <a:lnTo>
                    <a:pt x="99985767" y="0"/>
                  </a:lnTo>
                  <a:lnTo>
                    <a:pt x="99985767" y="144780"/>
                  </a:lnTo>
                  <a:lnTo>
                    <a:pt x="99840988" y="144780"/>
                  </a:lnTo>
                  <a:lnTo>
                    <a:pt x="99840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40988" y="0"/>
                  </a:lnTo>
                  <a:lnTo>
                    <a:pt x="99840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3305945" y="2884994"/>
            <a:ext cx="11676110" cy="5116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9FB4FF"/>
                </a:solidFill>
                <a:cs typeface="Mali Bold"/>
              </a:rPr>
              <a:t>คุณสมบัติของผู้นำเสนอ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Mali"/>
                <a:cs typeface="Mali"/>
              </a:rPr>
              <a:t>          ในการนำเสนอด้วยวาจา คุณสมบัติอันเป็นลักษณะประจำตัวของผู้นำเสนอ ถือได้ว่าเป็นส่วนสำคัญของความสำเร็จในการนำเสนอ เพราะคุณสมบัติของผู้นำเสนอจะมีอิทธิพลต่อการโน้นน้าวชักจูงให้เกิดความสนใจ ความไว้วางใจ เชื่อถือ และการยอมรับได้มาก เท่ากับหรือมากกว่าเนื้อหาที่นำเสนอ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920123">
            <a:off x="15410503" y="6776056"/>
            <a:ext cx="1570529" cy="2315793"/>
          </a:xfrm>
          <a:custGeom>
            <a:avLst/>
            <a:gdLst/>
            <a:ahLst/>
            <a:cxnLst/>
            <a:rect r="r" b="b" t="t" l="l"/>
            <a:pathLst>
              <a:path h="2315793" w="1570529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85316" y="1615415"/>
            <a:ext cx="3010915" cy="3485199"/>
            <a:chOff x="0" y="0"/>
            <a:chExt cx="4014554" cy="4646931"/>
          </a:xfrm>
        </p:grpSpPr>
        <p:sp>
          <p:nvSpPr>
            <p:cNvPr name="Freeform 11" id="11"/>
            <p:cNvSpPr/>
            <p:nvPr/>
          </p:nvSpPr>
          <p:spPr>
            <a:xfrm flipH="false" flipV="false" rot="-1486993">
              <a:off x="699095" y="368302"/>
              <a:ext cx="2616365" cy="3910327"/>
            </a:xfrm>
            <a:custGeom>
              <a:avLst/>
              <a:gdLst/>
              <a:ahLst/>
              <a:cxnLst/>
              <a:rect r="r" b="b" t="t" l="l"/>
              <a:pathLst>
                <a:path h="3910327" w="2616365">
                  <a:moveTo>
                    <a:pt x="0" y="0"/>
                  </a:moveTo>
                  <a:lnTo>
                    <a:pt x="2616364" y="0"/>
                  </a:lnTo>
                  <a:lnTo>
                    <a:pt x="2616364" y="3910327"/>
                  </a:lnTo>
                  <a:lnTo>
                    <a:pt x="0" y="3910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511779">
              <a:off x="1089565" y="1403272"/>
              <a:ext cx="1911624" cy="1911624"/>
            </a:xfrm>
            <a:custGeom>
              <a:avLst/>
              <a:gdLst/>
              <a:ahLst/>
              <a:cxnLst/>
              <a:rect r="r" b="b" t="t" l="l"/>
              <a:pathLst>
                <a:path h="1911624" w="1911624">
                  <a:moveTo>
                    <a:pt x="0" y="0"/>
                  </a:moveTo>
                  <a:lnTo>
                    <a:pt x="1911624" y="0"/>
                  </a:lnTo>
                  <a:lnTo>
                    <a:pt x="1911624" y="1911624"/>
                  </a:lnTo>
                  <a:lnTo>
                    <a:pt x="0" y="1911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977981">
            <a:off x="17166882" y="1014706"/>
            <a:ext cx="972057" cy="1201418"/>
          </a:xfrm>
          <a:custGeom>
            <a:avLst/>
            <a:gdLst/>
            <a:ahLst/>
            <a:cxnLst/>
            <a:rect r="r" b="b" t="t" l="l"/>
            <a:pathLst>
              <a:path h="1201418" w="972057">
                <a:moveTo>
                  <a:pt x="0" y="0"/>
                </a:moveTo>
                <a:lnTo>
                  <a:pt x="972057" y="0"/>
                </a:lnTo>
                <a:lnTo>
                  <a:pt x="972057" y="1201419"/>
                </a:lnTo>
                <a:lnTo>
                  <a:pt x="0" y="12014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FB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00145">
            <a:off x="779671" y="6443168"/>
            <a:ext cx="1962273" cy="2932746"/>
          </a:xfrm>
          <a:custGeom>
            <a:avLst/>
            <a:gdLst/>
            <a:ahLst/>
            <a:cxnLst/>
            <a:rect r="r" b="b" t="t" l="l"/>
            <a:pathLst>
              <a:path h="2932746" w="1962273">
                <a:moveTo>
                  <a:pt x="0" y="0"/>
                </a:moveTo>
                <a:lnTo>
                  <a:pt x="1962274" y="0"/>
                </a:lnTo>
                <a:lnTo>
                  <a:pt x="1962274" y="2932745"/>
                </a:lnTo>
                <a:lnTo>
                  <a:pt x="0" y="29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291325">
            <a:off x="17008239" y="2259013"/>
            <a:ext cx="1962273" cy="2932746"/>
          </a:xfrm>
          <a:custGeom>
            <a:avLst/>
            <a:gdLst/>
            <a:ahLst/>
            <a:cxnLst/>
            <a:rect r="r" b="b" t="t" l="l"/>
            <a:pathLst>
              <a:path h="2932746" w="1962273">
                <a:moveTo>
                  <a:pt x="0" y="0"/>
                </a:moveTo>
                <a:lnTo>
                  <a:pt x="1962273" y="0"/>
                </a:lnTo>
                <a:lnTo>
                  <a:pt x="1962273" y="2932746"/>
                </a:lnTo>
                <a:lnTo>
                  <a:pt x="0" y="2932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4414640" y="-1701626"/>
            <a:ext cx="9458719" cy="13690252"/>
          </a:xfrm>
          <a:custGeom>
            <a:avLst/>
            <a:gdLst/>
            <a:ahLst/>
            <a:cxnLst/>
            <a:rect r="r" b="b" t="t" l="l"/>
            <a:pathLst>
              <a:path h="13690252" w="9458719">
                <a:moveTo>
                  <a:pt x="0" y="0"/>
                </a:moveTo>
                <a:lnTo>
                  <a:pt x="9458720" y="0"/>
                </a:lnTo>
                <a:lnTo>
                  <a:pt x="9458720" y="13690252"/>
                </a:lnTo>
                <a:lnTo>
                  <a:pt x="0" y="13690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1070074">
            <a:off x="-89088" y="7263303"/>
            <a:ext cx="2509456" cy="3266097"/>
            <a:chOff x="0" y="0"/>
            <a:chExt cx="3345942" cy="4354797"/>
          </a:xfrm>
        </p:grpSpPr>
        <p:sp>
          <p:nvSpPr>
            <p:cNvPr name="Freeform 6" id="6"/>
            <p:cNvSpPr/>
            <p:nvPr/>
          </p:nvSpPr>
          <p:spPr>
            <a:xfrm flipH="false" flipV="false" rot="-692605">
              <a:off x="364789" y="222235"/>
              <a:ext cx="2616365" cy="3910327"/>
            </a:xfrm>
            <a:custGeom>
              <a:avLst/>
              <a:gdLst/>
              <a:ahLst/>
              <a:cxnLst/>
              <a:rect r="r" b="b" t="t" l="l"/>
              <a:pathLst>
                <a:path h="3910327" w="2616365">
                  <a:moveTo>
                    <a:pt x="0" y="0"/>
                  </a:moveTo>
                  <a:lnTo>
                    <a:pt x="2616364" y="0"/>
                  </a:lnTo>
                  <a:lnTo>
                    <a:pt x="2616364" y="3910327"/>
                  </a:lnTo>
                  <a:lnTo>
                    <a:pt x="0" y="3910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685659">
              <a:off x="941724" y="908673"/>
              <a:ext cx="1462494" cy="2537451"/>
            </a:xfrm>
            <a:custGeom>
              <a:avLst/>
              <a:gdLst/>
              <a:ahLst/>
              <a:cxnLst/>
              <a:rect r="r" b="b" t="t" l="l"/>
              <a:pathLst>
                <a:path h="2537451" w="1462494">
                  <a:moveTo>
                    <a:pt x="0" y="0"/>
                  </a:moveTo>
                  <a:lnTo>
                    <a:pt x="1462494" y="0"/>
                  </a:lnTo>
                  <a:lnTo>
                    <a:pt x="1462494" y="2537451"/>
                  </a:lnTo>
                  <a:lnTo>
                    <a:pt x="0" y="253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920123">
            <a:off x="551715" y="288008"/>
            <a:ext cx="1570529" cy="2315793"/>
          </a:xfrm>
          <a:custGeom>
            <a:avLst/>
            <a:gdLst/>
            <a:ahLst/>
            <a:cxnLst/>
            <a:rect r="r" b="b" t="t" l="l"/>
            <a:pathLst>
              <a:path h="2315793" w="1570529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922664">
            <a:off x="16296167" y="5222590"/>
            <a:ext cx="892634" cy="882896"/>
          </a:xfrm>
          <a:custGeom>
            <a:avLst/>
            <a:gdLst/>
            <a:ahLst/>
            <a:cxnLst/>
            <a:rect r="r" b="b" t="t" l="l"/>
            <a:pathLst>
              <a:path h="882896" w="892634">
                <a:moveTo>
                  <a:pt x="0" y="0"/>
                </a:moveTo>
                <a:lnTo>
                  <a:pt x="892633" y="0"/>
                </a:lnTo>
                <a:lnTo>
                  <a:pt x="892633" y="882896"/>
                </a:lnTo>
                <a:lnTo>
                  <a:pt x="0" y="8828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28552">
            <a:off x="2756862" y="185229"/>
            <a:ext cx="812987" cy="1228415"/>
          </a:xfrm>
          <a:custGeom>
            <a:avLst/>
            <a:gdLst/>
            <a:ahLst/>
            <a:cxnLst/>
            <a:rect r="r" b="b" t="t" l="l"/>
            <a:pathLst>
              <a:path h="1228415" w="812987">
                <a:moveTo>
                  <a:pt x="0" y="0"/>
                </a:moveTo>
                <a:lnTo>
                  <a:pt x="812988" y="0"/>
                </a:lnTo>
                <a:lnTo>
                  <a:pt x="812988" y="1228416"/>
                </a:lnTo>
                <a:lnTo>
                  <a:pt x="0" y="12284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77981">
            <a:off x="16578291" y="6270148"/>
            <a:ext cx="1362018" cy="1683393"/>
          </a:xfrm>
          <a:custGeom>
            <a:avLst/>
            <a:gdLst/>
            <a:ahLst/>
            <a:cxnLst/>
            <a:rect r="r" b="b" t="t" l="l"/>
            <a:pathLst>
              <a:path h="1683393" w="1362018">
                <a:moveTo>
                  <a:pt x="0" y="0"/>
                </a:moveTo>
                <a:lnTo>
                  <a:pt x="1362018" y="0"/>
                </a:lnTo>
                <a:lnTo>
                  <a:pt x="1362018" y="1683393"/>
                </a:lnTo>
                <a:lnTo>
                  <a:pt x="0" y="16833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2455769" y="8388397"/>
            <a:ext cx="3180270" cy="3523004"/>
            <a:chOff x="0" y="0"/>
            <a:chExt cx="4240360" cy="4697339"/>
          </a:xfrm>
        </p:grpSpPr>
        <p:sp>
          <p:nvSpPr>
            <p:cNvPr name="Freeform 13" id="13"/>
            <p:cNvSpPr/>
            <p:nvPr/>
          </p:nvSpPr>
          <p:spPr>
            <a:xfrm flipH="false" flipV="false" rot="1832329">
              <a:off x="811997" y="393506"/>
              <a:ext cx="2616365" cy="3910327"/>
            </a:xfrm>
            <a:custGeom>
              <a:avLst/>
              <a:gdLst/>
              <a:ahLst/>
              <a:cxnLst/>
              <a:rect r="r" b="b" t="t" l="l"/>
              <a:pathLst>
                <a:path h="3910327" w="2616365">
                  <a:moveTo>
                    <a:pt x="0" y="0"/>
                  </a:moveTo>
                  <a:lnTo>
                    <a:pt x="2616365" y="0"/>
                  </a:lnTo>
                  <a:lnTo>
                    <a:pt x="2616365" y="3910327"/>
                  </a:lnTo>
                  <a:lnTo>
                    <a:pt x="0" y="3910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1767535">
              <a:off x="1366441" y="1152438"/>
              <a:ext cx="1786877" cy="1786877"/>
            </a:xfrm>
            <a:custGeom>
              <a:avLst/>
              <a:gdLst/>
              <a:ahLst/>
              <a:cxnLst/>
              <a:rect r="r" b="b" t="t" l="l"/>
              <a:pathLst>
                <a:path h="1786877" w="1786877">
                  <a:moveTo>
                    <a:pt x="0" y="0"/>
                  </a:moveTo>
                  <a:lnTo>
                    <a:pt x="1786877" y="0"/>
                  </a:lnTo>
                  <a:lnTo>
                    <a:pt x="1786877" y="1786877"/>
                  </a:lnTo>
                  <a:lnTo>
                    <a:pt x="0" y="1786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4344105" y="-493714"/>
            <a:ext cx="3010915" cy="3485199"/>
            <a:chOff x="0" y="0"/>
            <a:chExt cx="4014554" cy="4646931"/>
          </a:xfrm>
        </p:grpSpPr>
        <p:sp>
          <p:nvSpPr>
            <p:cNvPr name="Freeform 16" id="16"/>
            <p:cNvSpPr/>
            <p:nvPr/>
          </p:nvSpPr>
          <p:spPr>
            <a:xfrm flipH="false" flipV="false" rot="-1486993">
              <a:off x="699095" y="368302"/>
              <a:ext cx="2616365" cy="3910327"/>
            </a:xfrm>
            <a:custGeom>
              <a:avLst/>
              <a:gdLst/>
              <a:ahLst/>
              <a:cxnLst/>
              <a:rect r="r" b="b" t="t" l="l"/>
              <a:pathLst>
                <a:path h="3910327" w="2616365">
                  <a:moveTo>
                    <a:pt x="0" y="0"/>
                  </a:moveTo>
                  <a:lnTo>
                    <a:pt x="2616364" y="0"/>
                  </a:lnTo>
                  <a:lnTo>
                    <a:pt x="2616364" y="3910327"/>
                  </a:lnTo>
                  <a:lnTo>
                    <a:pt x="0" y="3910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-1511779">
              <a:off x="1089565" y="1403272"/>
              <a:ext cx="1911624" cy="1911624"/>
            </a:xfrm>
            <a:custGeom>
              <a:avLst/>
              <a:gdLst/>
              <a:ahLst/>
              <a:cxnLst/>
              <a:rect r="r" b="b" t="t" l="l"/>
              <a:pathLst>
                <a:path h="1911624" w="1911624">
                  <a:moveTo>
                    <a:pt x="0" y="0"/>
                  </a:moveTo>
                  <a:lnTo>
                    <a:pt x="1911624" y="0"/>
                  </a:lnTo>
                  <a:lnTo>
                    <a:pt x="1911624" y="1911624"/>
                  </a:lnTo>
                  <a:lnTo>
                    <a:pt x="0" y="1911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-2130320">
            <a:off x="527616" y="3135848"/>
            <a:ext cx="1618728" cy="1606955"/>
          </a:xfrm>
          <a:custGeom>
            <a:avLst/>
            <a:gdLst/>
            <a:ahLst/>
            <a:cxnLst/>
            <a:rect r="r" b="b" t="t" l="l"/>
            <a:pathLst>
              <a:path h="1606955" w="1618728">
                <a:moveTo>
                  <a:pt x="0" y="0"/>
                </a:moveTo>
                <a:lnTo>
                  <a:pt x="1618728" y="0"/>
                </a:lnTo>
                <a:lnTo>
                  <a:pt x="1618728" y="1606955"/>
                </a:lnTo>
                <a:lnTo>
                  <a:pt x="0" y="160695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>
            <a:grpSpLocks noChangeAspect="true"/>
          </p:cNvGrpSpPr>
          <p:nvPr/>
        </p:nvGrpSpPr>
        <p:grpSpPr>
          <a:xfrm rot="885401">
            <a:off x="13362440" y="521347"/>
            <a:ext cx="476153" cy="393024"/>
            <a:chOff x="0" y="0"/>
            <a:chExt cx="2138680" cy="17653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49530" y="-55880"/>
              <a:ext cx="2237740" cy="1819910"/>
            </a:xfrm>
            <a:custGeom>
              <a:avLst/>
              <a:gdLst/>
              <a:ahLst/>
              <a:cxnLst/>
              <a:rect r="r" b="b" t="t" l="l"/>
              <a:pathLst>
                <a:path h="1819910" w="223774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3416067" y="8941009"/>
            <a:ext cx="931850" cy="931850"/>
          </a:xfrm>
          <a:custGeom>
            <a:avLst/>
            <a:gdLst/>
            <a:ahLst/>
            <a:cxnLst/>
            <a:rect r="r" b="b" t="t" l="l"/>
            <a:pathLst>
              <a:path h="931850" w="931850">
                <a:moveTo>
                  <a:pt x="0" y="0"/>
                </a:moveTo>
                <a:lnTo>
                  <a:pt x="931851" y="0"/>
                </a:lnTo>
                <a:lnTo>
                  <a:pt x="931851" y="931851"/>
                </a:lnTo>
                <a:lnTo>
                  <a:pt x="0" y="93185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>
            <a:grpSpLocks noChangeAspect="true"/>
          </p:cNvGrpSpPr>
          <p:nvPr/>
        </p:nvGrpSpPr>
        <p:grpSpPr>
          <a:xfrm rot="-2846593">
            <a:off x="2320230" y="2277872"/>
            <a:ext cx="663464" cy="349522"/>
            <a:chOff x="0" y="0"/>
            <a:chExt cx="1610360" cy="84836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EA9E0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-1597046">
            <a:off x="15142957" y="7631217"/>
            <a:ext cx="663464" cy="349522"/>
            <a:chOff x="0" y="0"/>
            <a:chExt cx="1610360" cy="8483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883914" y="5593822"/>
            <a:ext cx="281726" cy="281726"/>
            <a:chOff x="0" y="0"/>
            <a:chExt cx="6350000" cy="635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7505388" y="746974"/>
            <a:ext cx="281726" cy="281726"/>
            <a:chOff x="0" y="0"/>
            <a:chExt cx="6350000" cy="635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7646251" y="8388397"/>
            <a:ext cx="281726" cy="281726"/>
            <a:chOff x="0" y="0"/>
            <a:chExt cx="6350000" cy="635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32" id="32"/>
          <p:cNvSpPr/>
          <p:nvPr/>
        </p:nvSpPr>
        <p:spPr>
          <a:xfrm flipH="false" flipV="false" rot="2700000">
            <a:off x="15426863" y="8583637"/>
            <a:ext cx="2418436" cy="1235601"/>
          </a:xfrm>
          <a:custGeom>
            <a:avLst/>
            <a:gdLst/>
            <a:ahLst/>
            <a:cxnLst/>
            <a:rect r="r" b="b" t="t" l="l"/>
            <a:pathLst>
              <a:path h="1235601" w="2418436">
                <a:moveTo>
                  <a:pt x="0" y="0"/>
                </a:moveTo>
                <a:lnTo>
                  <a:pt x="2418435" y="0"/>
                </a:lnTo>
                <a:lnTo>
                  <a:pt x="2418435" y="1235601"/>
                </a:lnTo>
                <a:lnTo>
                  <a:pt x="0" y="12356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586419">
            <a:off x="4274218" y="9481332"/>
            <a:ext cx="2954115" cy="1611335"/>
          </a:xfrm>
          <a:custGeom>
            <a:avLst/>
            <a:gdLst/>
            <a:ahLst/>
            <a:cxnLst/>
            <a:rect r="r" b="b" t="t" l="l"/>
            <a:pathLst>
              <a:path h="1611335" w="2954115">
                <a:moveTo>
                  <a:pt x="0" y="0"/>
                </a:moveTo>
                <a:lnTo>
                  <a:pt x="2954115" y="0"/>
                </a:lnTo>
                <a:lnTo>
                  <a:pt x="2954115" y="1611336"/>
                </a:lnTo>
                <a:lnTo>
                  <a:pt x="0" y="161133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990395">
            <a:off x="3971604" y="587393"/>
            <a:ext cx="957793" cy="769717"/>
          </a:xfrm>
          <a:custGeom>
            <a:avLst/>
            <a:gdLst/>
            <a:ahLst/>
            <a:cxnLst/>
            <a:rect r="r" b="b" t="t" l="l"/>
            <a:pathLst>
              <a:path h="769717" w="957793">
                <a:moveTo>
                  <a:pt x="0" y="0"/>
                </a:moveTo>
                <a:lnTo>
                  <a:pt x="957793" y="0"/>
                </a:lnTo>
                <a:lnTo>
                  <a:pt x="957793" y="769717"/>
                </a:lnTo>
                <a:lnTo>
                  <a:pt x="0" y="769717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2480792" y="2385958"/>
            <a:ext cx="13326416" cy="618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1541DD"/>
                </a:solidFill>
                <a:cs typeface="Mali Bold"/>
              </a:rPr>
              <a:t>ผู้นำเสนอที่ประสพความสำเร็จส่วนใหญ่ จะมีคุณสมบัติดังต่อไปนี้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Mali"/>
                <a:cs typeface="Mali"/>
              </a:rPr>
              <a:t>    1. มีบุคลิกดี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Mali"/>
                <a:cs typeface="Mali"/>
              </a:rPr>
              <a:t>    2. มีความรู้อย่างถ่องแท้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Mali"/>
                <a:cs typeface="Mali"/>
              </a:rPr>
              <a:t>    3. มีความน่าเชื่อถือไว้วางใจ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Mali"/>
                <a:cs typeface="Mali"/>
              </a:rPr>
              <a:t>    4. มีความเชื่อมั่นในตนเอง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Mali"/>
                <a:cs typeface="Mali"/>
              </a:rPr>
              <a:t>    5. มีภาพลักษณ์ที่ดี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Mali"/>
                <a:cs typeface="Mali"/>
              </a:rPr>
              <a:t>    6. มีน้ำเสียงชัดเจน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Mali"/>
                <a:cs typeface="Mali"/>
              </a:rPr>
              <a:t>    7. มีจิตวิทยาโน้นน้าวใจ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Mali"/>
                <a:cs typeface="Mali"/>
              </a:rPr>
              <a:t>    8. มีความสามารถในการใช้โสตทัศนอุปกรณ์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Mali"/>
                <a:cs typeface="Mali"/>
              </a:rPr>
              <a:t>    9. มีความช่างสังเกต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Mali"/>
                <a:cs typeface="Mali"/>
              </a:rPr>
              <a:t>   10. มีไหวพริบปฏิภาณในการคำถามดี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920123">
            <a:off x="742215" y="478508"/>
            <a:ext cx="1570529" cy="2315793"/>
          </a:xfrm>
          <a:custGeom>
            <a:avLst/>
            <a:gdLst/>
            <a:ahLst/>
            <a:cxnLst/>
            <a:rect r="r" b="b" t="t" l="l"/>
            <a:pathLst>
              <a:path h="2315793" w="1570529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DAE4NRaGeIk</dc:identifier>
  <dcterms:modified xsi:type="dcterms:W3CDTF">2011-08-01T06:04:30Z</dcterms:modified>
  <cp:revision>1</cp:revision>
  <dc:title>เทคนิคการนําเสนอ presentation technique</dc:title>
</cp:coreProperties>
</file>